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6" r:id="rId4"/>
    <p:sldId id="270" r:id="rId5"/>
    <p:sldId id="260" r:id="rId6"/>
    <p:sldId id="264" r:id="rId7"/>
    <p:sldId id="265" r:id="rId8"/>
    <p:sldId id="267" r:id="rId9"/>
    <p:sldId id="271" r:id="rId10"/>
    <p:sldId id="263" r:id="rId11"/>
    <p:sldId id="256" r:id="rId12"/>
    <p:sldId id="268" r:id="rId13"/>
    <p:sldId id="269" r:id="rId14"/>
    <p:sldId id="276" r:id="rId15"/>
    <p:sldId id="272" r:id="rId16"/>
    <p:sldId id="277" r:id="rId17"/>
    <p:sldId id="273" r:id="rId18"/>
    <p:sldId id="275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2188" autoAdjust="0"/>
  </p:normalViewPr>
  <p:slideViewPr>
    <p:cSldViewPr snapToGrid="0">
      <p:cViewPr varScale="1">
        <p:scale>
          <a:sx n="92" d="100"/>
          <a:sy n="92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E5E73-A49A-451F-B4C4-963CD53EAF5C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15A24-D56E-437A-B3F4-58183DE0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5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DreamCorps</a:t>
            </a:r>
            <a:r>
              <a:rPr lang="en-US" dirty="0"/>
              <a:t>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69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Bloomington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3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3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ERD1 (Executor, Department, Chapter)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3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ERD2 (Event, Donor, Donation, BookDonation, Money Donation)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5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ERD3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3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Bar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3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Bloomington Donors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15A24-D56E-437A-B3F4-58183DE03D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8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1973-6AFA-4A9B-897D-0ABEC4627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E5094-1178-4C01-9129-FEFF55925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8FFB6-19FD-412D-8879-8A1F92F4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7541E-4614-4E37-9223-7933D35E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B3753-5624-4CA9-AF20-5134240A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20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3F6B-0FC5-4702-9C63-E3447E50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55324-8229-4531-90BF-FB627B1F1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BECC4-2AC9-43A8-9714-092117CA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40B2-32E6-4A8D-A159-7813C1EF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E465-E4C4-4D54-9575-F94C5260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8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A6B81-3994-493F-AA0F-89878038C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B2EC5-9641-4FE8-A866-3A5641786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53D95-D2BB-4690-8054-0296E7C97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4E7E9-1121-4618-8D79-62D42E1D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4D1D5-3525-4EE3-8641-67B412C7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AC84-DDC4-4C5E-844D-FA3C42D4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12C5-5444-4484-8B2C-AAB19EF4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2B7FC-8318-40E1-ABEA-DD0CC22E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D9B0C-AE6D-45B4-A259-100197C9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41DD-6544-49E8-9EF6-63E0D710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4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E9A9-7D8C-4464-9D6D-FAA3C0EC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DD668-D839-4468-9419-6ABCAB103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CB91-99C3-4098-A293-A4C8DEC1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2C8C-1C25-408E-B864-3A6D229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EABD6-8CCB-4B94-B561-18EF0CFD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7CDB-B93F-42C6-B460-41A03276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E5FE-7116-426A-BAF0-7B319D583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5DA87-DEBB-4C8F-9AAE-3749D0B42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2A035-2B6A-4F26-AB4A-C6B305FB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9948B-8F00-443E-B80C-39F33B7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B3194-A290-4A75-9F79-8F12D94D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8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FD0C-09A4-4C10-9B35-20641874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E021A-BF3C-49C2-8B87-8D83C643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C58A6-FF26-40FB-A339-7B68E0FC7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D335E-B290-482D-8C3D-7D6F2F833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3116E-5ACD-4678-99B7-295A98048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264C0-415B-41DB-A882-3D3D87D3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13F58-7693-46D0-BECD-35588464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422A4-3B07-4F15-B9AA-B6154137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87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C358-EB39-46BA-A12C-BB4EBE3FB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A9E35-B926-435D-9FAB-2CA758297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7D403-641C-410D-B96E-0CE434EE4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9D5B4-D854-4972-8EA7-CBDE434B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0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66914-FE31-445E-BC67-4B906424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E2AED-289C-4767-B96F-267BDD05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BD658-CF50-4B53-A4C5-50F04E17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1F83-7C22-4A90-B8E7-7CF8BC04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F8E7-1559-42EC-B912-0517B5F0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2D2C6-62A0-4F6B-9047-945292CD3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AF7B-A67F-4A51-BC80-3BDB0B75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8D63C-A28D-4D9B-A9DE-FAD45F70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4497A-F698-4E8E-99D2-5D0A7955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0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75BD-C1C8-4058-A1B8-FF897BAC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4329A-9CC9-4D7D-BBA1-3789A4DC7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3D108-2C88-4FB0-A992-AE91B256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A3426-D905-4FE6-BD45-C24E0A70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D296C-4EFB-479D-928C-BAFCF634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A967A-83E3-417D-B9DC-14A99397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3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797F4-DEBD-4141-8D98-534D7CA3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5455-25E7-4252-A69B-E64EDAC5F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0B486-728D-498D-8047-2FBFB41EF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89EC4-7447-406B-B36A-DAC51FA997C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2230-C10B-4D46-86DA-65283CB55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63CF8-C0F4-468B-8C24-0C4F4E413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5A730-4FAC-41E8-8866-FEC04B836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9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oung boy standing in front of a crowd posing for the camera&#10;&#10;Description generated with high confidence">
            <a:extLst>
              <a:ext uri="{FF2B5EF4-FFF2-40B4-BE49-F238E27FC236}">
                <a16:creationId xmlns:a16="http://schemas.microsoft.com/office/drawing/2014/main" id="{1D5A27A2-1943-47E1-B98F-595F2A548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 b="9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5C6615-7997-4843-8939-4277FF5EF45C}"/>
              </a:ext>
            </a:extLst>
          </p:cNvPr>
          <p:cNvSpPr/>
          <p:nvPr/>
        </p:nvSpPr>
        <p:spPr>
          <a:xfrm>
            <a:off x="-918440" y="-558800"/>
            <a:ext cx="13798193" cy="7975600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39B2D0-BC75-4383-B671-EAD59CBA2530}"/>
              </a:ext>
            </a:extLst>
          </p:cNvPr>
          <p:cNvSpPr txBox="1">
            <a:spLocks/>
          </p:cNvSpPr>
          <p:nvPr/>
        </p:nvSpPr>
        <p:spPr>
          <a:xfrm>
            <a:off x="-918440" y="1861678"/>
            <a:ext cx="6801321" cy="1737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Baskerville Old Face" panose="020B0604020202020204" pitchFamily="18" charset="0"/>
              </a:rPr>
              <a:t>Dream</a:t>
            </a:r>
            <a:r>
              <a:rPr lang="en-US" sz="7200" b="1" dirty="0">
                <a:latin typeface="Baskerville Old Face" panose="020B0604020202020204" pitchFamily="18" charset="0"/>
              </a:rPr>
              <a:t>Corps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6FB1859-CB98-4B15-BAE8-475CDBB185B8}"/>
              </a:ext>
            </a:extLst>
          </p:cNvPr>
          <p:cNvSpPr txBox="1">
            <a:spLocks/>
          </p:cNvSpPr>
          <p:nvPr/>
        </p:nvSpPr>
        <p:spPr>
          <a:xfrm>
            <a:off x="664339" y="2730358"/>
            <a:ext cx="4972846" cy="1737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Dubai Light" panose="020B0303030403030204" pitchFamily="34" charset="-78"/>
                <a:cs typeface="Dubai Light" panose="020B0303030403030204" pitchFamily="34" charset="-78"/>
              </a:rPr>
              <a:t>Let Children Lead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Future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427FA-AD1E-48E9-9491-F5EB705CB5A9}"/>
              </a:ext>
            </a:extLst>
          </p:cNvPr>
          <p:cNvCxnSpPr>
            <a:cxnSpLocks/>
          </p:cNvCxnSpPr>
          <p:nvPr/>
        </p:nvCxnSpPr>
        <p:spPr>
          <a:xfrm flipV="1">
            <a:off x="997420" y="3226086"/>
            <a:ext cx="3023163" cy="7872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69FC9F-6828-439D-8D3F-9C0CBA1AE2FD}"/>
              </a:ext>
            </a:extLst>
          </p:cNvPr>
          <p:cNvSpPr txBox="1"/>
          <p:nvPr/>
        </p:nvSpPr>
        <p:spPr>
          <a:xfrm>
            <a:off x="997420" y="4620969"/>
            <a:ext cx="456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 Light" panose="020B0303030403030204" pitchFamily="34" charset="-78"/>
                <a:cs typeface="Dubai Light" panose="020B0303030403030204" pitchFamily="34" charset="-78"/>
              </a:rPr>
              <a:t>Presented by World </a:t>
            </a:r>
            <a:r>
              <a:rPr lang="en-US">
                <a:latin typeface="Dubai Light" panose="020B0303030403030204" pitchFamily="34" charset="-78"/>
                <a:cs typeface="Dubai Light" panose="020B0303030403030204" pitchFamily="34" charset="-78"/>
              </a:rPr>
              <a:t>Peach </a:t>
            </a:r>
            <a:r>
              <a:rPr lang="en-US" smtClean="0">
                <a:latin typeface="Dubai Light" panose="020B0303030403030204" pitchFamily="34" charset="-78"/>
                <a:cs typeface="Dubai Light" panose="020B0303030403030204" pitchFamily="34" charset="-78"/>
              </a:rPr>
              <a:t>Te</a:t>
            </a:r>
            <a:r>
              <a:rPr lang="en-US" altLang="zh-CN" smtClean="0">
                <a:latin typeface="Dubai Light" panose="020B0303030403030204" pitchFamily="34" charset="-78"/>
                <a:cs typeface="Dubai Light" panose="020B0303030403030204" pitchFamily="34" charset="-78"/>
              </a:rPr>
              <a:t>ch</a:t>
            </a:r>
            <a:endParaRPr lang="en-US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US" b="1" dirty="0">
                <a:latin typeface="Dubai Light" panose="020B0303030403030204" pitchFamily="34" charset="-78"/>
                <a:cs typeface="Dubai Light" panose="020B0303030403030204" pitchFamily="34" charset="-78"/>
              </a:rPr>
              <a:t>Yimei Tong, Zi Chai, Huaqiu Zheng, Hengyi Hu</a:t>
            </a:r>
          </a:p>
        </p:txBody>
      </p:sp>
    </p:spTree>
    <p:extLst>
      <p:ext uri="{BB962C8B-B14F-4D97-AF65-F5344CB8AC3E}">
        <p14:creationId xmlns:p14="http://schemas.microsoft.com/office/powerpoint/2010/main" val="100447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BE5B527-7C76-4055-8EF3-842B45C1EA23}"/>
              </a:ext>
            </a:extLst>
          </p:cNvPr>
          <p:cNvSpPr txBox="1">
            <a:spLocks/>
          </p:cNvSpPr>
          <p:nvPr/>
        </p:nvSpPr>
        <p:spPr>
          <a:xfrm>
            <a:off x="3609577" y="-287162"/>
            <a:ext cx="4972846" cy="1737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Logical Design </a:t>
            </a:r>
            <a:r>
              <a:rPr lang="en-US" dirty="0">
                <a:latin typeface="Dubai Light" panose="020B0303030403030204" pitchFamily="34" charset="-78"/>
                <a:cs typeface="Dubai Light" panose="020B0303030403030204" pitchFamily="34" charset="-78"/>
              </a:rPr>
              <a:t>Using Visio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11"/>
            <a:ext cx="12155136" cy="533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1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644586-FE6D-43F5-BE95-6D31C4E69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056" y="3355622"/>
            <a:ext cx="9144000" cy="2387600"/>
          </a:xfrm>
        </p:spPr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User Interface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9674C6-B029-455A-9DE4-29ED3E846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1446" y="5773735"/>
            <a:ext cx="9144000" cy="1655762"/>
          </a:xfrm>
        </p:spPr>
        <p:txBody>
          <a:bodyPr/>
          <a:lstStyle/>
          <a:p>
            <a:r>
              <a:rPr lang="en-US" dirty="0">
                <a:latin typeface="Dubai Light" panose="020B0303030403030204" pitchFamily="34" charset="-78"/>
                <a:cs typeface="Dubai Light" panose="020B0303030403030204" pitchFamily="34" charset="-78"/>
              </a:rPr>
              <a:t>Using Oracle </a:t>
            </a:r>
          </a:p>
        </p:txBody>
      </p:sp>
    </p:spTree>
    <p:extLst>
      <p:ext uri="{BB962C8B-B14F-4D97-AF65-F5344CB8AC3E}">
        <p14:creationId xmlns:p14="http://schemas.microsoft.com/office/powerpoint/2010/main" val="117776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8B30D-179C-4104-B104-F350365C9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30" y="558617"/>
            <a:ext cx="2020270" cy="5740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F049F4-20BF-4510-B441-89C6241AF607}"/>
              </a:ext>
            </a:extLst>
          </p:cNvPr>
          <p:cNvSpPr/>
          <p:nvPr/>
        </p:nvSpPr>
        <p:spPr>
          <a:xfrm>
            <a:off x="5152878" y="1212159"/>
            <a:ext cx="5795859" cy="475176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0075B44-1AD9-4940-B6FF-7180D6DBE951}"/>
              </a:ext>
            </a:extLst>
          </p:cNvPr>
          <p:cNvCxnSpPr>
            <a:cxnSpLocks/>
          </p:cNvCxnSpPr>
          <p:nvPr/>
        </p:nvCxnSpPr>
        <p:spPr>
          <a:xfrm flipV="1">
            <a:off x="3975102" y="2072640"/>
            <a:ext cx="1694178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0A3C2A-5673-450C-BF3B-D69211275C80}"/>
              </a:ext>
            </a:extLst>
          </p:cNvPr>
          <p:cNvSpPr txBox="1"/>
          <p:nvPr/>
        </p:nvSpPr>
        <p:spPr>
          <a:xfrm>
            <a:off x="5781040" y="1872585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Bloomington Donors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B38941B-7E4E-48E3-A617-883C064B24D9}"/>
              </a:ext>
            </a:extLst>
          </p:cNvPr>
          <p:cNvCxnSpPr>
            <a:cxnSpLocks/>
          </p:cNvCxnSpPr>
          <p:nvPr/>
        </p:nvCxnSpPr>
        <p:spPr>
          <a:xfrm flipV="1">
            <a:off x="3975100" y="2848670"/>
            <a:ext cx="1694178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BB8524-F652-4254-B6D0-0996A86D74FD}"/>
              </a:ext>
            </a:extLst>
          </p:cNvPr>
          <p:cNvSpPr txBox="1"/>
          <p:nvPr/>
        </p:nvSpPr>
        <p:spPr>
          <a:xfrm>
            <a:off x="5781040" y="2648615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Finance Executors</a:t>
            </a:r>
            <a:endParaRPr lang="en-US" sz="200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1D4665D-0AFC-4C45-849E-1CF73E16DB22}"/>
              </a:ext>
            </a:extLst>
          </p:cNvPr>
          <p:cNvCxnSpPr>
            <a:cxnSpLocks/>
          </p:cNvCxnSpPr>
          <p:nvPr/>
        </p:nvCxnSpPr>
        <p:spPr>
          <a:xfrm flipV="1">
            <a:off x="3975100" y="3651717"/>
            <a:ext cx="1694178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830CB3-4F52-49C1-ACC6-B0CA9D84EF98}"/>
              </a:ext>
            </a:extLst>
          </p:cNvPr>
          <p:cNvSpPr txBox="1"/>
          <p:nvPr/>
        </p:nvSpPr>
        <p:spPr>
          <a:xfrm>
            <a:off x="5781038" y="345166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Qinghua Library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39C467F-B5B5-4721-BE74-4F3654BABA77}"/>
              </a:ext>
            </a:extLst>
          </p:cNvPr>
          <p:cNvCxnSpPr>
            <a:cxnSpLocks/>
          </p:cNvCxnSpPr>
          <p:nvPr/>
        </p:nvCxnSpPr>
        <p:spPr>
          <a:xfrm>
            <a:off x="3975100" y="4014209"/>
            <a:ext cx="1694178" cy="400110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C3BC60-FFF6-449F-A7CB-96A1D3FBA545}"/>
              </a:ext>
            </a:extLst>
          </p:cNvPr>
          <p:cNvSpPr txBox="1"/>
          <p:nvPr/>
        </p:nvSpPr>
        <p:spPr>
          <a:xfrm>
            <a:off x="5781038" y="4234583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Big Programs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1FC640F-22F9-4FD8-915E-B1D88E4D8B47}"/>
              </a:ext>
            </a:extLst>
          </p:cNvPr>
          <p:cNvCxnSpPr>
            <a:cxnSpLocks/>
          </p:cNvCxnSpPr>
          <p:nvPr/>
        </p:nvCxnSpPr>
        <p:spPr>
          <a:xfrm>
            <a:off x="3975100" y="4899198"/>
            <a:ext cx="1694178" cy="2395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6ABFA5-10BF-4737-ACC9-331C05D85EBF}"/>
              </a:ext>
            </a:extLst>
          </p:cNvPr>
          <p:cNvSpPr txBox="1"/>
          <p:nvPr/>
        </p:nvSpPr>
        <p:spPr>
          <a:xfrm>
            <a:off x="5781038" y="4978597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Volunteer Form</a:t>
            </a:r>
          </a:p>
        </p:txBody>
      </p:sp>
    </p:spTree>
    <p:extLst>
      <p:ext uri="{BB962C8B-B14F-4D97-AF65-F5344CB8AC3E}">
        <p14:creationId xmlns:p14="http://schemas.microsoft.com/office/powerpoint/2010/main" val="1480738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3" grpId="0"/>
      <p:bldP spid="15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D6D00E6-7FDB-4422-9D3B-2A135821D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BCAC29-C6E5-4192-A409-622256DFCBE3}"/>
              </a:ext>
            </a:extLst>
          </p:cNvPr>
          <p:cNvSpPr/>
          <p:nvPr/>
        </p:nvSpPr>
        <p:spPr>
          <a:xfrm>
            <a:off x="2494871" y="4943097"/>
            <a:ext cx="9053662" cy="1323506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8EFCA-CF89-4BA2-BD3F-7AE8A34DEFAF}"/>
              </a:ext>
            </a:extLst>
          </p:cNvPr>
          <p:cNvSpPr txBox="1"/>
          <p:nvPr/>
        </p:nvSpPr>
        <p:spPr>
          <a:xfrm>
            <a:off x="2494872" y="5066273"/>
            <a:ext cx="9136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Select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d.Donor_ID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Donor_FName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Donor_LName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DEmail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DPhone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AmountOfMoney</a:t>
            </a:r>
            <a:endParaRPr lang="en-US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From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Donor d,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MoneyDonated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m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Where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DPhone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like '812%' AND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d.Donor_ID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m.Donor_ID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AmountOfMoney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&gt;= 100;</a:t>
            </a:r>
          </a:p>
          <a:p>
            <a:endParaRPr lang="en-US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53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7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C4AE16-74EF-4A11-9BC0-6BBFE5139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6719162" cy="53432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2B0D02-31D3-4EDF-872F-DA955AD2439C}"/>
              </a:ext>
            </a:extLst>
          </p:cNvPr>
          <p:cNvSpPr/>
          <p:nvPr/>
        </p:nvSpPr>
        <p:spPr>
          <a:xfrm>
            <a:off x="7097859" y="2705659"/>
            <a:ext cx="4617129" cy="1409141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6CDDD-8533-4474-B589-9DFBDAB59B07}"/>
              </a:ext>
            </a:extLst>
          </p:cNvPr>
          <p:cNvSpPr txBox="1"/>
          <p:nvPr/>
        </p:nvSpPr>
        <p:spPr>
          <a:xfrm>
            <a:off x="7097861" y="2828835"/>
            <a:ext cx="429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Select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Library_Name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NumberOfBooks</a:t>
            </a:r>
            <a:endParaRPr lang="en-US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From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Library l,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BookDonated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b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Where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l.Library_ID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b.Library_ID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AND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l.Library_Name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= 'Qinghua';</a:t>
            </a:r>
          </a:p>
        </p:txBody>
      </p:sp>
    </p:spTree>
    <p:extLst>
      <p:ext uri="{BB962C8B-B14F-4D97-AF65-F5344CB8AC3E}">
        <p14:creationId xmlns:p14="http://schemas.microsoft.com/office/powerpoint/2010/main" val="2192957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FD7B11-C624-4E85-A18D-8B10B5E78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5" y="643467"/>
            <a:ext cx="5720007" cy="51731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389C92-A6AF-464D-BC0C-A283A45DBD08}"/>
              </a:ext>
            </a:extLst>
          </p:cNvPr>
          <p:cNvSpPr/>
          <p:nvPr/>
        </p:nvSpPr>
        <p:spPr>
          <a:xfrm>
            <a:off x="6280637" y="2402608"/>
            <a:ext cx="5434351" cy="20373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01A09-2C75-4F2E-BB7E-59C0B7EBDF90}"/>
              </a:ext>
            </a:extLst>
          </p:cNvPr>
          <p:cNvSpPr txBox="1"/>
          <p:nvPr/>
        </p:nvSpPr>
        <p:spPr>
          <a:xfrm>
            <a:off x="6280636" y="2551837"/>
            <a:ext cx="5434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Select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i.Program_ID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Program_Name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Count(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Volunteer_ID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)</a:t>
            </a:r>
          </a:p>
          <a:p>
            <a:r>
              <a:rPr lang="en-US" sz="175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From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Information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i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Program p</a:t>
            </a:r>
          </a:p>
          <a:p>
            <a:r>
              <a:rPr lang="en-US" sz="175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Where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i.Program_ID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=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p.Program_ID</a:t>
            </a:r>
            <a:endParaRPr lang="en-US" sz="175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US" sz="175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Group by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i.Program_ID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Program_Name</a:t>
            </a:r>
            <a:endParaRPr lang="en-US" sz="1750" dirty="0">
              <a:solidFill>
                <a:schemeClr val="bg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  <a:p>
            <a:r>
              <a:rPr lang="en-US" sz="175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Having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count(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Volunteer_ID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) &gt;= 2</a:t>
            </a:r>
          </a:p>
          <a:p>
            <a:r>
              <a:rPr lang="en-US" sz="175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Order by </a:t>
            </a:r>
            <a:r>
              <a:rPr lang="en-US" sz="1750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Program_Name</a:t>
            </a:r>
            <a:r>
              <a:rPr lang="en-US" sz="1750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8495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6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3C9AE8-9737-48E9-A3AA-069F6A4E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2" y="643467"/>
            <a:ext cx="7866123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A0977A-AFE7-4224-849F-A0E22782C9CA}"/>
              </a:ext>
            </a:extLst>
          </p:cNvPr>
          <p:cNvSpPr/>
          <p:nvPr/>
        </p:nvSpPr>
        <p:spPr>
          <a:xfrm>
            <a:off x="5926458" y="741547"/>
            <a:ext cx="5618987" cy="202861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4C8DA-A290-4591-B4BF-D2AF1FE7AD53}"/>
              </a:ext>
            </a:extLst>
          </p:cNvPr>
          <p:cNvSpPr txBox="1"/>
          <p:nvPr/>
        </p:nvSpPr>
        <p:spPr>
          <a:xfrm>
            <a:off x="5926457" y="792696"/>
            <a:ext cx="5618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Select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Executer_ID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Executer_FName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Executer_LName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, Role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From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Executers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Where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Department_ID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in </a:t>
            </a:r>
          </a:p>
          <a:p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select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Department_ID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from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Department </a:t>
            </a:r>
          </a:p>
          <a:p>
            <a:r>
              <a:rPr lang="en-US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where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Department_name</a:t>
            </a:r>
            <a:r>
              <a:rPr lang="en-US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 = 'Finance'); </a:t>
            </a:r>
          </a:p>
        </p:txBody>
      </p:sp>
    </p:spTree>
    <p:extLst>
      <p:ext uri="{BB962C8B-B14F-4D97-AF65-F5344CB8AC3E}">
        <p14:creationId xmlns:p14="http://schemas.microsoft.com/office/powerpoint/2010/main" val="2581978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58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BC0FEE-31E3-4505-877D-A552A3382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11237976" cy="59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9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A9B1FB1C-A77F-44F2-85E4-D65B1480C5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91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5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2E8EF1-4033-4A70-B9F4-FE5F09114CE9}"/>
              </a:ext>
            </a:extLst>
          </p:cNvPr>
          <p:cNvSpPr txBox="1">
            <a:spLocks/>
          </p:cNvSpPr>
          <p:nvPr/>
        </p:nvSpPr>
        <p:spPr>
          <a:xfrm>
            <a:off x="2695339" y="2340401"/>
            <a:ext cx="6801321" cy="17373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B0604020202020204" pitchFamily="18" charset="0"/>
              </a:rPr>
              <a:t>Q </a:t>
            </a:r>
            <a:r>
              <a:rPr lang="en-US" sz="7200" b="1" dirty="0">
                <a:solidFill>
                  <a:schemeClr val="accent1"/>
                </a:solidFill>
                <a:latin typeface="Baskerville Old Face" panose="020B0604020202020204" pitchFamily="18" charset="0"/>
              </a:rPr>
              <a:t>&amp;</a:t>
            </a:r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skerville Old Face" panose="020B0604020202020204" pitchFamily="18" charset="0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39891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C1F2D-6481-4086-95AE-8DFB32DA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560" y="-288163"/>
            <a:ext cx="9977120" cy="814901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79694F0-CEEC-4BF4-9DD0-C74BCF7A8293}"/>
              </a:ext>
            </a:extLst>
          </p:cNvPr>
          <p:cNvSpPr/>
          <p:nvPr/>
        </p:nvSpPr>
        <p:spPr>
          <a:xfrm>
            <a:off x="4059736" y="3890536"/>
            <a:ext cx="507121" cy="5071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5EE75C-DA7E-4069-896F-E14091E602B6}"/>
              </a:ext>
            </a:extLst>
          </p:cNvPr>
          <p:cNvSpPr/>
          <p:nvPr/>
        </p:nvSpPr>
        <p:spPr>
          <a:xfrm>
            <a:off x="2037718" y="3890536"/>
            <a:ext cx="1014241" cy="10142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45DB59-FC77-4B53-A7B3-3298CCE37297}"/>
              </a:ext>
            </a:extLst>
          </p:cNvPr>
          <p:cNvSpPr/>
          <p:nvPr/>
        </p:nvSpPr>
        <p:spPr>
          <a:xfrm>
            <a:off x="5174037" y="5757552"/>
            <a:ext cx="336297" cy="3362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0C82C2-D5A6-40AC-B393-B03B47D3C45D}"/>
              </a:ext>
            </a:extLst>
          </p:cNvPr>
          <p:cNvSpPr/>
          <p:nvPr/>
        </p:nvSpPr>
        <p:spPr>
          <a:xfrm>
            <a:off x="3051959" y="5725627"/>
            <a:ext cx="225631" cy="22563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B813F18-5835-4FE5-B4A2-AC3CA3CA78DE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3931487" y="4779467"/>
            <a:ext cx="763622" cy="2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5AEC34-16F3-4C44-B11F-B04F16B3240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342186" y="5161280"/>
            <a:ext cx="0" cy="596272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AD51A19-8F0E-4AB6-9CE8-C1AB4CD5E2DC}"/>
              </a:ext>
            </a:extLst>
          </p:cNvPr>
          <p:cNvCxnSpPr>
            <a:stCxn id="7" idx="0"/>
            <a:endCxn id="7" idx="0"/>
          </p:cNvCxnSpPr>
          <p:nvPr/>
        </p:nvCxnSpPr>
        <p:spPr>
          <a:xfrm rot="5400000" flipH="1" flipV="1">
            <a:off x="3164775" y="5725627"/>
            <a:ext cx="12700" cy="12700"/>
          </a:xfrm>
          <a:prstGeom prst="bentConnector3">
            <a:avLst>
              <a:gd name="adj1" fmla="val 4741929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D5FFE1C-990D-4B5E-A118-224425B190AD}"/>
              </a:ext>
            </a:extLst>
          </p:cNvPr>
          <p:cNvSpPr/>
          <p:nvPr/>
        </p:nvSpPr>
        <p:spPr>
          <a:xfrm>
            <a:off x="6621797" y="358815"/>
            <a:ext cx="5314079" cy="621559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8B1B2-7E66-4F65-9E4E-027B8D17EB46}"/>
              </a:ext>
            </a:extLst>
          </p:cNvPr>
          <p:cNvSpPr txBox="1"/>
          <p:nvPr/>
        </p:nvSpPr>
        <p:spPr>
          <a:xfrm>
            <a:off x="7772187" y="791899"/>
            <a:ext cx="3733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10</a:t>
            </a: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Worldwide </a:t>
            </a:r>
            <a:r>
              <a:rPr lang="en-US" altLang="zh-C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Universities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BA6023-B116-426B-9658-78575933EC32}"/>
              </a:ext>
            </a:extLst>
          </p:cNvPr>
          <p:cNvCxnSpPr>
            <a:cxnSpLocks/>
            <a:stCxn id="4" idx="4"/>
          </p:cNvCxnSpPr>
          <p:nvPr/>
        </p:nvCxnSpPr>
        <p:spPr>
          <a:xfrm rot="5400000" flipH="1" flipV="1">
            <a:off x="3262098" y="628638"/>
            <a:ext cx="3558880" cy="4993398"/>
          </a:xfrm>
          <a:prstGeom prst="bentConnector4">
            <a:avLst>
              <a:gd name="adj1" fmla="val -6423"/>
              <a:gd name="adj2" fmla="val 55078"/>
            </a:avLst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02BA371-1831-4572-9E08-8FFB69809B77}"/>
              </a:ext>
            </a:extLst>
          </p:cNvPr>
          <p:cNvCxnSpPr/>
          <p:nvPr/>
        </p:nvCxnSpPr>
        <p:spPr>
          <a:xfrm>
            <a:off x="5342185" y="2835797"/>
            <a:ext cx="2186375" cy="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B6632C-1EF2-4E8D-8EB7-01D02AB2881E}"/>
              </a:ext>
            </a:extLst>
          </p:cNvPr>
          <p:cNvSpPr txBox="1"/>
          <p:nvPr/>
        </p:nvSpPr>
        <p:spPr>
          <a:xfrm>
            <a:off x="7772186" y="2241628"/>
            <a:ext cx="30617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17</a:t>
            </a: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Libraries</a:t>
            </a:r>
            <a:endParaRPr lang="en-US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68BC8-2E17-4ABC-94D5-4C59BEDC6E7F}"/>
              </a:ext>
            </a:extLst>
          </p:cNvPr>
          <p:cNvSpPr txBox="1"/>
          <p:nvPr/>
        </p:nvSpPr>
        <p:spPr>
          <a:xfrm>
            <a:off x="7847024" y="5141086"/>
            <a:ext cx="35565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41,000</a:t>
            </a: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Books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E3CBA-0904-4A3B-B7E1-F7CD4AA944AD}"/>
              </a:ext>
            </a:extLst>
          </p:cNvPr>
          <p:cNvSpPr txBox="1"/>
          <p:nvPr/>
        </p:nvSpPr>
        <p:spPr>
          <a:xfrm>
            <a:off x="7791797" y="3691357"/>
            <a:ext cx="41440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$15,000</a:t>
            </a:r>
            <a:r>
              <a:rPr lang="en-US" sz="4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Raised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A507D9-D190-4F53-ABFF-4D382F4D8ED2}"/>
              </a:ext>
            </a:extLst>
          </p:cNvPr>
          <p:cNvCxnSpPr/>
          <p:nvPr/>
        </p:nvCxnSpPr>
        <p:spPr>
          <a:xfrm>
            <a:off x="5275744" y="4284561"/>
            <a:ext cx="2186375" cy="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584CCE3-A96E-4B3F-B7A2-D79A6742C6AF}"/>
              </a:ext>
            </a:extLst>
          </p:cNvPr>
          <p:cNvCxnSpPr/>
          <p:nvPr/>
        </p:nvCxnSpPr>
        <p:spPr>
          <a:xfrm>
            <a:off x="5275744" y="5141086"/>
            <a:ext cx="2252816" cy="616466"/>
          </a:xfrm>
          <a:prstGeom prst="bentConnector3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887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25" grpId="0" animBg="1"/>
      <p:bldP spid="24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each other&#10;&#10;Description generated with very high confidence">
            <a:extLst>
              <a:ext uri="{FF2B5EF4-FFF2-40B4-BE49-F238E27FC236}">
                <a16:creationId xmlns:a16="http://schemas.microsoft.com/office/drawing/2014/main" id="{E784A925-E09F-4BE1-ABE7-5962B6415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D9E244-BEEA-4C5B-9C23-AD3E71BDE400}"/>
              </a:ext>
            </a:extLst>
          </p:cNvPr>
          <p:cNvSpPr/>
          <p:nvPr/>
        </p:nvSpPr>
        <p:spPr>
          <a:xfrm>
            <a:off x="-918440" y="-558800"/>
            <a:ext cx="13798193" cy="7975600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68DF2-7D07-45C2-9B58-266AF94F7967}"/>
              </a:ext>
            </a:extLst>
          </p:cNvPr>
          <p:cNvSpPr txBox="1"/>
          <p:nvPr/>
        </p:nvSpPr>
        <p:spPr>
          <a:xfrm>
            <a:off x="781497" y="1361968"/>
            <a:ext cx="3005593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Chapter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F0C94-2FF5-4571-A676-903C0582F563}"/>
              </a:ext>
            </a:extLst>
          </p:cNvPr>
          <p:cNvSpPr txBox="1"/>
          <p:nvPr/>
        </p:nvSpPr>
        <p:spPr>
          <a:xfrm>
            <a:off x="781496" y="2379725"/>
            <a:ext cx="3005593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Department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CCA8A-2F46-4B5C-A585-B63E5A0323AD}"/>
              </a:ext>
            </a:extLst>
          </p:cNvPr>
          <p:cNvSpPr txBox="1"/>
          <p:nvPr/>
        </p:nvSpPr>
        <p:spPr>
          <a:xfrm>
            <a:off x="781496" y="3581697"/>
            <a:ext cx="3005593" cy="584775"/>
          </a:xfrm>
          <a:prstGeom prst="rect">
            <a:avLst/>
          </a:prstGeom>
          <a:solidFill>
            <a:schemeClr val="accent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Executor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BE77C-6F2E-4F6E-BD62-65CA0C7C89CB}"/>
              </a:ext>
            </a:extLst>
          </p:cNvPr>
          <p:cNvSpPr txBox="1"/>
          <p:nvPr/>
        </p:nvSpPr>
        <p:spPr>
          <a:xfrm>
            <a:off x="4472226" y="1361968"/>
            <a:ext cx="3005593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E8C93-7BEE-4E69-A830-E0BD0AEA89DA}"/>
              </a:ext>
            </a:extLst>
          </p:cNvPr>
          <p:cNvSpPr txBox="1"/>
          <p:nvPr/>
        </p:nvSpPr>
        <p:spPr>
          <a:xfrm>
            <a:off x="4472226" y="2379725"/>
            <a:ext cx="3005593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Donor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3DC03-196A-4F07-9DBB-5FD01AB9C821}"/>
              </a:ext>
            </a:extLst>
          </p:cNvPr>
          <p:cNvSpPr txBox="1"/>
          <p:nvPr/>
        </p:nvSpPr>
        <p:spPr>
          <a:xfrm>
            <a:off x="4472225" y="3581696"/>
            <a:ext cx="3005593" cy="584775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Donation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0D664-33FE-4B00-A64C-D33E79CAE455}"/>
              </a:ext>
            </a:extLst>
          </p:cNvPr>
          <p:cNvSpPr txBox="1"/>
          <p:nvPr/>
        </p:nvSpPr>
        <p:spPr>
          <a:xfrm>
            <a:off x="6376566" y="5000014"/>
            <a:ext cx="3005593" cy="58477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Book Donation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AF68D-6624-406C-96EC-1A295336BF63}"/>
              </a:ext>
            </a:extLst>
          </p:cNvPr>
          <p:cNvSpPr txBox="1"/>
          <p:nvPr/>
        </p:nvSpPr>
        <p:spPr>
          <a:xfrm>
            <a:off x="2774625" y="5000014"/>
            <a:ext cx="3005593" cy="58477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Money Donation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01B5B-70D4-4E47-85E6-7AD4E95A9580}"/>
              </a:ext>
            </a:extLst>
          </p:cNvPr>
          <p:cNvSpPr txBox="1"/>
          <p:nvPr/>
        </p:nvSpPr>
        <p:spPr>
          <a:xfrm>
            <a:off x="8174222" y="1361967"/>
            <a:ext cx="3005593" cy="584775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B08D72-210B-458F-9C9D-C40EAD18F0EF}"/>
              </a:ext>
            </a:extLst>
          </p:cNvPr>
          <p:cNvSpPr txBox="1"/>
          <p:nvPr/>
        </p:nvSpPr>
        <p:spPr>
          <a:xfrm>
            <a:off x="8174222" y="2379725"/>
            <a:ext cx="3005593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Volunteer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2CA62-0986-4517-BEAA-FBE161303C1F}"/>
              </a:ext>
            </a:extLst>
          </p:cNvPr>
          <p:cNvSpPr txBox="1"/>
          <p:nvPr/>
        </p:nvSpPr>
        <p:spPr>
          <a:xfrm>
            <a:off x="8174222" y="3587330"/>
            <a:ext cx="3005593" cy="584775"/>
          </a:xfrm>
          <a:prstGeom prst="rect">
            <a:avLst/>
          </a:prstGeom>
          <a:solidFill>
            <a:schemeClr val="bg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842115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C39720F-9119-4221-B5BD-79641ACD3EBE}"/>
              </a:ext>
            </a:extLst>
          </p:cNvPr>
          <p:cNvSpPr/>
          <p:nvPr/>
        </p:nvSpPr>
        <p:spPr>
          <a:xfrm>
            <a:off x="439388" y="-2968831"/>
            <a:ext cx="5937662" cy="59376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D12AC7-EB35-48AE-8FDA-35997322DB9F}"/>
              </a:ext>
            </a:extLst>
          </p:cNvPr>
          <p:cNvSpPr/>
          <p:nvPr/>
        </p:nvSpPr>
        <p:spPr>
          <a:xfrm>
            <a:off x="8063398" y="837471"/>
            <a:ext cx="1489676" cy="14896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31CD1-715C-40AD-B671-B4E67822B87B}"/>
              </a:ext>
            </a:extLst>
          </p:cNvPr>
          <p:cNvSpPr/>
          <p:nvPr/>
        </p:nvSpPr>
        <p:spPr>
          <a:xfrm>
            <a:off x="439388" y="4271210"/>
            <a:ext cx="2471526" cy="247152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C41026-8602-441C-B9A2-2474775D99CE}"/>
              </a:ext>
            </a:extLst>
          </p:cNvPr>
          <p:cNvSpPr/>
          <p:nvPr/>
        </p:nvSpPr>
        <p:spPr>
          <a:xfrm>
            <a:off x="3178734" y="3832448"/>
            <a:ext cx="458970" cy="4589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CF892F0-2614-4100-B4E8-9779313DC35C}"/>
              </a:ext>
            </a:extLst>
          </p:cNvPr>
          <p:cNvSpPr txBox="1">
            <a:spLocks/>
          </p:cNvSpPr>
          <p:nvPr/>
        </p:nvSpPr>
        <p:spPr>
          <a:xfrm>
            <a:off x="3252537" y="474773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Baskerville Old Face" panose="02020602080505020303" pitchFamily="18" charset="0"/>
              </a:rPr>
              <a:t>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1835095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07F1A6-47CF-4FEE-A277-0D922258A195}"/>
              </a:ext>
            </a:extLst>
          </p:cNvPr>
          <p:cNvGrpSpPr/>
          <p:nvPr/>
        </p:nvGrpSpPr>
        <p:grpSpPr>
          <a:xfrm>
            <a:off x="3718647" y="281488"/>
            <a:ext cx="1975838" cy="1498413"/>
            <a:chOff x="2198076" y="1195752"/>
            <a:chExt cx="1703933" cy="1755553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B0AFA6F-BE80-4951-B7E7-3E14D2616536}"/>
                </a:ext>
              </a:extLst>
            </p:cNvPr>
            <p:cNvGrpSpPr/>
            <p:nvPr/>
          </p:nvGrpSpPr>
          <p:grpSpPr>
            <a:xfrm>
              <a:off x="2198076" y="1195752"/>
              <a:ext cx="1652954" cy="1693801"/>
              <a:chOff x="2198076" y="1195752"/>
              <a:chExt cx="1652954" cy="1693801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A8313D11-2C92-464D-B34B-C4181E0F2421}"/>
                  </a:ext>
                </a:extLst>
              </p:cNvPr>
              <p:cNvSpPr/>
              <p:nvPr/>
            </p:nvSpPr>
            <p:spPr>
              <a:xfrm>
                <a:off x="2198076" y="1195752"/>
                <a:ext cx="1652954" cy="16938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6558A6DF-D6EC-43AD-9298-D6C052F40F29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16E69C7-0EAB-4800-A688-983D586A3556}"/>
                </a:ext>
              </a:extLst>
            </p:cNvPr>
            <p:cNvSpPr txBox="1"/>
            <p:nvPr/>
          </p:nvSpPr>
          <p:spPr>
            <a:xfrm>
              <a:off x="2268415" y="119839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861065B-B261-46D3-9CC3-BAC24390097F}"/>
                </a:ext>
              </a:extLst>
            </p:cNvPr>
            <p:cNvSpPr txBox="1"/>
            <p:nvPr/>
          </p:nvSpPr>
          <p:spPr>
            <a:xfrm>
              <a:off x="2319394" y="1566310"/>
              <a:ext cx="158261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Program_ID</a:t>
              </a:r>
            </a:p>
            <a:p>
              <a:r>
                <a:rPr lang="en-US" sz="1200" dirty="0"/>
                <a:t>Program_Name</a:t>
              </a:r>
            </a:p>
            <a:p>
              <a:r>
                <a:rPr lang="en-US" sz="1200" dirty="0"/>
                <a:t>Start_Date</a:t>
              </a:r>
            </a:p>
            <a:p>
              <a:r>
                <a:rPr lang="en-US" sz="1200" dirty="0"/>
                <a:t>End_Date</a:t>
              </a:r>
            </a:p>
            <a:p>
              <a:r>
                <a:rPr lang="en-US" sz="1200" dirty="0"/>
                <a:t>Maximum#OfEnrollment</a:t>
              </a:r>
            </a:p>
            <a:p>
              <a:endParaRPr lang="en-US" sz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50A7F3-B5F3-4011-876A-8AC022A571C8}"/>
              </a:ext>
            </a:extLst>
          </p:cNvPr>
          <p:cNvGrpSpPr/>
          <p:nvPr/>
        </p:nvGrpSpPr>
        <p:grpSpPr>
          <a:xfrm>
            <a:off x="3798638" y="3883022"/>
            <a:ext cx="1652954" cy="1108408"/>
            <a:chOff x="2198076" y="1195752"/>
            <a:chExt cx="1652954" cy="125730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544EE7C7-5649-44F9-89C9-0527940DAF1A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257300"/>
              <a:chOff x="2198076" y="1195753"/>
              <a:chExt cx="1652954" cy="1257300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70FFB1B-01BC-48D4-9DE9-740C00AE0303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257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CFF220D-E763-4FD2-9A87-D3F36F79FE86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F39DA70-C710-46DB-B06C-AB6A17B4D336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Chapter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602F7C5-D65E-417C-AB72-71A17B7C4A49}"/>
                </a:ext>
              </a:extLst>
            </p:cNvPr>
            <p:cNvSpPr txBox="1"/>
            <p:nvPr/>
          </p:nvSpPr>
          <p:spPr>
            <a:xfrm>
              <a:off x="2268415" y="1664440"/>
              <a:ext cx="1512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Chapter_ID</a:t>
              </a:r>
            </a:p>
            <a:p>
              <a:r>
                <a:rPr lang="en-US" sz="1200" dirty="0"/>
                <a:t>Chapter_Name</a:t>
              </a:r>
            </a:p>
            <a:p>
              <a:r>
                <a:rPr lang="en-US" sz="1200" dirty="0"/>
                <a:t>Address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A9A7B7-8BC8-40BB-8535-48A5F0716F36}"/>
              </a:ext>
            </a:extLst>
          </p:cNvPr>
          <p:cNvGrpSpPr/>
          <p:nvPr/>
        </p:nvGrpSpPr>
        <p:grpSpPr>
          <a:xfrm>
            <a:off x="1014125" y="1756670"/>
            <a:ext cx="1652954" cy="1710814"/>
            <a:chOff x="2198076" y="1177726"/>
            <a:chExt cx="1652954" cy="171081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395944B-BD4D-4DE7-AB55-8D63014A6DA0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669016"/>
              <a:chOff x="2198076" y="1195753"/>
              <a:chExt cx="1652954" cy="1669016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1FB2AF6-F1A2-4FE9-B1E2-B215168150B6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66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65A6168-48E6-4BE8-A90E-05084CCBE052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36E3DE7-F13C-4E4B-B8E4-0FFC6CE49AF5}"/>
                </a:ext>
              </a:extLst>
            </p:cNvPr>
            <p:cNvSpPr txBox="1"/>
            <p:nvPr/>
          </p:nvSpPr>
          <p:spPr>
            <a:xfrm>
              <a:off x="2277206" y="1177726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Executors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CA53F6C-4E27-489A-ADEB-E973B7CDF530}"/>
                </a:ext>
              </a:extLst>
            </p:cNvPr>
            <p:cNvSpPr txBox="1"/>
            <p:nvPr/>
          </p:nvSpPr>
          <p:spPr>
            <a:xfrm>
              <a:off x="2277205" y="1503545"/>
              <a:ext cx="15122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Executer_ID</a:t>
              </a:r>
            </a:p>
            <a:p>
              <a:r>
                <a:rPr lang="en-US" sz="1200" dirty="0"/>
                <a:t>Executer_FirstName</a:t>
              </a:r>
            </a:p>
            <a:p>
              <a:r>
                <a:rPr lang="en-US" sz="1200" dirty="0"/>
                <a:t>Executer_LastName</a:t>
              </a:r>
            </a:p>
            <a:p>
              <a:r>
                <a:rPr lang="en-US" sz="1200" dirty="0"/>
                <a:t>Phone</a:t>
              </a:r>
            </a:p>
            <a:p>
              <a:r>
                <a:rPr lang="en-US" sz="1200" dirty="0"/>
                <a:t>Email</a:t>
              </a:r>
            </a:p>
            <a:p>
              <a:r>
                <a:rPr lang="en-US" sz="1200" dirty="0"/>
                <a:t>Date_Joined</a:t>
              </a:r>
            </a:p>
            <a:p>
              <a:r>
                <a:rPr lang="en-US" sz="1200" dirty="0"/>
                <a:t>Role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81D974-9723-426F-B789-89ADFB11BD73}"/>
              </a:ext>
            </a:extLst>
          </p:cNvPr>
          <p:cNvGrpSpPr/>
          <p:nvPr/>
        </p:nvGrpSpPr>
        <p:grpSpPr>
          <a:xfrm>
            <a:off x="3784198" y="5301220"/>
            <a:ext cx="1652954" cy="1252363"/>
            <a:chOff x="2198076" y="1179665"/>
            <a:chExt cx="1652954" cy="1273388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A01DF09-E173-46DA-885C-2773CD343BDC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257300"/>
              <a:chOff x="2198076" y="1195753"/>
              <a:chExt cx="1652954" cy="125730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321E5AF-5BD7-4030-B725-7C0E3E02E86E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257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3373E48-DCEC-4B3E-A65E-CEDE53AB053D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E08B6CB-1A0C-41A8-9135-4DEA8064A03B}"/>
                </a:ext>
              </a:extLst>
            </p:cNvPr>
            <p:cNvSpPr txBox="1"/>
            <p:nvPr/>
          </p:nvSpPr>
          <p:spPr>
            <a:xfrm>
              <a:off x="2277207" y="1179665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Library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B5630C1-CEA3-4B45-AD5E-898FB3F002AB}"/>
                </a:ext>
              </a:extLst>
            </p:cNvPr>
            <p:cNvSpPr txBox="1"/>
            <p:nvPr/>
          </p:nvSpPr>
          <p:spPr>
            <a:xfrm>
              <a:off x="2268415" y="1582542"/>
              <a:ext cx="1512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Library_ID</a:t>
              </a:r>
            </a:p>
            <a:p>
              <a:r>
                <a:rPr lang="en-US" sz="1200" dirty="0"/>
                <a:t>Library_Name</a:t>
              </a:r>
            </a:p>
            <a:p>
              <a:r>
                <a:rPr lang="en-US" sz="1200" dirty="0"/>
                <a:t>Address</a:t>
              </a:r>
            </a:p>
            <a:p>
              <a:r>
                <a:rPr lang="en-US" sz="1200" dirty="0"/>
                <a:t>Date_Established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7726A3-B8CA-437F-A2A6-B26A0D7ED549}"/>
              </a:ext>
            </a:extLst>
          </p:cNvPr>
          <p:cNvGrpSpPr/>
          <p:nvPr/>
        </p:nvGrpSpPr>
        <p:grpSpPr>
          <a:xfrm>
            <a:off x="7928929" y="297047"/>
            <a:ext cx="1652954" cy="1695518"/>
            <a:chOff x="2198076" y="1195752"/>
            <a:chExt cx="1652954" cy="203584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A52D2079-E715-4B3C-A4B6-615E8C9E78C8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946032"/>
              <a:chOff x="2198076" y="1195753"/>
              <a:chExt cx="1652954" cy="194603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8F9A93B-F780-49B7-A555-0B880EC0A7C9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9460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F0942DB-C611-4DC6-B815-40B2E0EEDF4B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AEFBDC2-A010-4A7E-9051-79930FC64245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Volunteer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1911C77-4CF9-4993-86E3-21D2EB3E84BE}"/>
                </a:ext>
              </a:extLst>
            </p:cNvPr>
            <p:cNvSpPr txBox="1"/>
            <p:nvPr/>
          </p:nvSpPr>
          <p:spPr>
            <a:xfrm>
              <a:off x="2299188" y="1568604"/>
              <a:ext cx="1512277" cy="166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Volunteer_ID</a:t>
              </a:r>
            </a:p>
            <a:p>
              <a:r>
                <a:rPr lang="en-US" sz="1200" dirty="0"/>
                <a:t>Volunteer_FirstName</a:t>
              </a:r>
            </a:p>
            <a:p>
              <a:r>
                <a:rPr lang="en-US" sz="1200" dirty="0"/>
                <a:t>Volunteer_LastName</a:t>
              </a:r>
            </a:p>
            <a:p>
              <a:r>
                <a:rPr lang="en-US" sz="1200" dirty="0"/>
                <a:t>Phone</a:t>
              </a:r>
            </a:p>
            <a:p>
              <a:r>
                <a:rPr lang="en-US" sz="1200" dirty="0"/>
                <a:t>Email</a:t>
              </a:r>
            </a:p>
            <a:p>
              <a:r>
                <a:rPr lang="en-US" sz="1200" dirty="0"/>
                <a:t>Address</a:t>
              </a:r>
            </a:p>
            <a:p>
              <a:r>
                <a:rPr lang="en-US" sz="1200" dirty="0"/>
                <a:t>Date_Joined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6E3B06-B5B5-4703-BFBD-3598ABAF479D}"/>
              </a:ext>
            </a:extLst>
          </p:cNvPr>
          <p:cNvGrpSpPr/>
          <p:nvPr/>
        </p:nvGrpSpPr>
        <p:grpSpPr>
          <a:xfrm>
            <a:off x="6447193" y="2186665"/>
            <a:ext cx="1652954" cy="1469210"/>
            <a:chOff x="2198076" y="1195753"/>
            <a:chExt cx="1652954" cy="12573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B963987-B5A1-4952-A356-B68B95CA43CC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257300"/>
              <a:chOff x="2198076" y="1195753"/>
              <a:chExt cx="1652954" cy="125730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C7D7918-08F5-40DF-9F47-E87523834318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257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E2911AA-EDC0-4432-8796-182E7BCD4D47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72E5A41-41B0-43A8-9CEB-25CB54FC7ED7}"/>
                </a:ext>
              </a:extLst>
            </p:cNvPr>
            <p:cNvSpPr txBox="1"/>
            <p:nvPr/>
          </p:nvSpPr>
          <p:spPr>
            <a:xfrm>
              <a:off x="2268415" y="1225720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Event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16B290-FF60-46F1-A7BE-5853064AAED0}"/>
                </a:ext>
              </a:extLst>
            </p:cNvPr>
            <p:cNvSpPr txBox="1"/>
            <p:nvPr/>
          </p:nvSpPr>
          <p:spPr>
            <a:xfrm>
              <a:off x="2268415" y="1576061"/>
              <a:ext cx="1512277" cy="71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Event_ID</a:t>
              </a:r>
            </a:p>
            <a:p>
              <a:r>
                <a:rPr lang="en-US" sz="1200" dirty="0"/>
                <a:t>Event_Name</a:t>
              </a:r>
            </a:p>
            <a:p>
              <a:r>
                <a:rPr lang="en-US" sz="1200" dirty="0"/>
                <a:t>Date</a:t>
              </a:r>
            </a:p>
            <a:p>
              <a:r>
                <a:rPr lang="en-US" sz="1200" dirty="0"/>
                <a:t>Description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0F73D5-288B-4496-8EFC-7F9184E8D44B}"/>
              </a:ext>
            </a:extLst>
          </p:cNvPr>
          <p:cNvGrpSpPr/>
          <p:nvPr/>
        </p:nvGrpSpPr>
        <p:grpSpPr>
          <a:xfrm>
            <a:off x="5922457" y="4196983"/>
            <a:ext cx="1652954" cy="1761265"/>
            <a:chOff x="2198076" y="1195752"/>
            <a:chExt cx="1652954" cy="1791908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B34276B-8B26-4631-B02D-BBF60862A10C}"/>
                </a:ext>
              </a:extLst>
            </p:cNvPr>
            <p:cNvGrpSpPr/>
            <p:nvPr/>
          </p:nvGrpSpPr>
          <p:grpSpPr>
            <a:xfrm>
              <a:off x="2198076" y="1195752"/>
              <a:ext cx="1652954" cy="1631647"/>
              <a:chOff x="2198076" y="1195752"/>
              <a:chExt cx="1652954" cy="1631647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2CABF82-780C-4AE1-9946-0A5CD2A0DE84}"/>
                  </a:ext>
                </a:extLst>
              </p:cNvPr>
              <p:cNvSpPr/>
              <p:nvPr/>
            </p:nvSpPr>
            <p:spPr>
              <a:xfrm>
                <a:off x="2198076" y="1195752"/>
                <a:ext cx="1652954" cy="16316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C4AED33-F9EC-41EB-A67E-B9706C1C2A35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529BF7A-1F4F-4A50-A81C-EE5D45623C0E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Donor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E1BF67A-1148-4AE9-9130-5B5B4871279B}"/>
                </a:ext>
              </a:extLst>
            </p:cNvPr>
            <p:cNvSpPr txBox="1"/>
            <p:nvPr/>
          </p:nvSpPr>
          <p:spPr>
            <a:xfrm>
              <a:off x="2329962" y="1578568"/>
              <a:ext cx="1512277" cy="140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Donor_ID</a:t>
              </a:r>
            </a:p>
            <a:p>
              <a:r>
                <a:rPr lang="en-US" sz="1200" dirty="0"/>
                <a:t>Donor_FirstName</a:t>
              </a:r>
            </a:p>
            <a:p>
              <a:r>
                <a:rPr lang="en-US" sz="1200" dirty="0"/>
                <a:t>Donor_LastName</a:t>
              </a:r>
            </a:p>
            <a:p>
              <a:r>
                <a:rPr lang="en-US" sz="1200" dirty="0"/>
                <a:t>Phone</a:t>
              </a:r>
            </a:p>
            <a:p>
              <a:r>
                <a:rPr lang="en-US" sz="1200" dirty="0"/>
                <a:t>Email</a:t>
              </a:r>
            </a:p>
            <a:p>
              <a:r>
                <a:rPr lang="en-US" sz="1200" dirty="0"/>
                <a:t>Address</a:t>
              </a:r>
            </a:p>
            <a:p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A73E31-19D4-45AA-9BDB-857661D158AF}"/>
              </a:ext>
            </a:extLst>
          </p:cNvPr>
          <p:cNvGrpSpPr/>
          <p:nvPr/>
        </p:nvGrpSpPr>
        <p:grpSpPr>
          <a:xfrm>
            <a:off x="8081457" y="4593285"/>
            <a:ext cx="1652954" cy="932005"/>
            <a:chOff x="3176953" y="5199889"/>
            <a:chExt cx="1652954" cy="93200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42DCB95-2D86-4A03-97CC-524F5EB2CB52}"/>
                </a:ext>
              </a:extLst>
            </p:cNvPr>
            <p:cNvGrpSpPr/>
            <p:nvPr/>
          </p:nvGrpSpPr>
          <p:grpSpPr>
            <a:xfrm>
              <a:off x="3176953" y="5235778"/>
              <a:ext cx="1652954" cy="896116"/>
              <a:chOff x="2198076" y="1195754"/>
              <a:chExt cx="1652954" cy="976104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75766E5-D29A-4434-A6E6-5DE22CD6F9BD}"/>
                  </a:ext>
                </a:extLst>
              </p:cNvPr>
              <p:cNvSpPr/>
              <p:nvPr/>
            </p:nvSpPr>
            <p:spPr>
              <a:xfrm>
                <a:off x="2198076" y="1195754"/>
                <a:ext cx="1652954" cy="976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7C484A8-3ECE-4D96-9409-9AC4BCAA7A8D}"/>
                  </a:ext>
                </a:extLst>
              </p:cNvPr>
              <p:cNvCxnSpPr/>
              <p:nvPr/>
            </p:nvCxnSpPr>
            <p:spPr>
              <a:xfrm flipV="1">
                <a:off x="2198076" y="1476644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B64036-E1A2-4241-9933-5A0307C8DC1C}"/>
                </a:ext>
              </a:extLst>
            </p:cNvPr>
            <p:cNvSpPr txBox="1"/>
            <p:nvPr/>
          </p:nvSpPr>
          <p:spPr>
            <a:xfrm>
              <a:off x="3283436" y="5199889"/>
              <a:ext cx="14478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MoneyDonation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AD2FCAF-4DF4-4F9F-915F-CF5E22177F82}"/>
                </a:ext>
              </a:extLst>
            </p:cNvPr>
            <p:cNvSpPr txBox="1"/>
            <p:nvPr/>
          </p:nvSpPr>
          <p:spPr>
            <a:xfrm>
              <a:off x="3251197" y="5549971"/>
              <a:ext cx="1512277" cy="25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AmontOfMoney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A528BF-76D0-4DA1-B8B9-8AFB05EA1E7A}"/>
              </a:ext>
            </a:extLst>
          </p:cNvPr>
          <p:cNvGrpSpPr/>
          <p:nvPr/>
        </p:nvGrpSpPr>
        <p:grpSpPr>
          <a:xfrm>
            <a:off x="10080241" y="4622231"/>
            <a:ext cx="1652954" cy="903059"/>
            <a:chOff x="2187817" y="1195752"/>
            <a:chExt cx="1652954" cy="12573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EB77FBB-FA54-4C84-8619-DB17A6C31933}"/>
                </a:ext>
              </a:extLst>
            </p:cNvPr>
            <p:cNvSpPr/>
            <p:nvPr/>
          </p:nvSpPr>
          <p:spPr>
            <a:xfrm>
              <a:off x="2187817" y="1195752"/>
              <a:ext cx="1652954" cy="1257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8B6AF14-1453-434C-A4B3-565688FAB11D}"/>
                </a:ext>
              </a:extLst>
            </p:cNvPr>
            <p:cNvCxnSpPr/>
            <p:nvPr/>
          </p:nvCxnSpPr>
          <p:spPr>
            <a:xfrm flipV="1">
              <a:off x="2187817" y="1558049"/>
              <a:ext cx="1652954" cy="7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3252FAA-9444-4669-A793-46E2D043C54A}"/>
              </a:ext>
            </a:extLst>
          </p:cNvPr>
          <p:cNvSpPr txBox="1"/>
          <p:nvPr/>
        </p:nvSpPr>
        <p:spPr>
          <a:xfrm>
            <a:off x="10141786" y="4592093"/>
            <a:ext cx="1503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BookDonation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D0C1A-671D-42AF-9A39-14B146AFC881}"/>
              </a:ext>
            </a:extLst>
          </p:cNvPr>
          <p:cNvSpPr txBox="1"/>
          <p:nvPr/>
        </p:nvSpPr>
        <p:spPr>
          <a:xfrm>
            <a:off x="10112479" y="4960723"/>
            <a:ext cx="151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Book_ID</a:t>
            </a:r>
          </a:p>
          <a:p>
            <a:r>
              <a:rPr lang="en-US" sz="1200" dirty="0"/>
              <a:t>Book_Name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87C4B9-7DF5-4CFE-B512-3BAD24FDAC47}"/>
              </a:ext>
            </a:extLst>
          </p:cNvPr>
          <p:cNvGrpSpPr/>
          <p:nvPr/>
        </p:nvGrpSpPr>
        <p:grpSpPr>
          <a:xfrm>
            <a:off x="9018810" y="2288240"/>
            <a:ext cx="1652954" cy="1186111"/>
            <a:chOff x="2198076" y="1195753"/>
            <a:chExt cx="1652954" cy="12573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BA46D22-E4B0-40EC-AD36-85F02F55A860}"/>
                </a:ext>
              </a:extLst>
            </p:cNvPr>
            <p:cNvSpPr/>
            <p:nvPr/>
          </p:nvSpPr>
          <p:spPr>
            <a:xfrm>
              <a:off x="2198076" y="1195753"/>
              <a:ext cx="1652954" cy="1257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8321DA0-E414-47F4-8703-48857E3F3E71}"/>
                </a:ext>
              </a:extLst>
            </p:cNvPr>
            <p:cNvCxnSpPr/>
            <p:nvPr/>
          </p:nvCxnSpPr>
          <p:spPr>
            <a:xfrm flipV="1">
              <a:off x="2198076" y="1522158"/>
              <a:ext cx="1652954" cy="7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09E663B-573E-4327-83BA-6173CFF66CFB}"/>
              </a:ext>
            </a:extLst>
          </p:cNvPr>
          <p:cNvSpPr txBox="1"/>
          <p:nvPr/>
        </p:nvSpPr>
        <p:spPr>
          <a:xfrm>
            <a:off x="9089149" y="2275004"/>
            <a:ext cx="152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82213-C643-4E6E-987A-87A92AA5EB18}"/>
              </a:ext>
            </a:extLst>
          </p:cNvPr>
          <p:cNvSpPr txBox="1"/>
          <p:nvPr/>
        </p:nvSpPr>
        <p:spPr>
          <a:xfrm>
            <a:off x="9089149" y="2775487"/>
            <a:ext cx="1512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2A837D31-DB18-4AF7-AB20-0C68083ADB3A}"/>
              </a:ext>
            </a:extLst>
          </p:cNvPr>
          <p:cNvSpPr/>
          <p:nvPr/>
        </p:nvSpPr>
        <p:spPr>
          <a:xfrm>
            <a:off x="9018810" y="2312816"/>
            <a:ext cx="1652954" cy="304175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6A6C88-11B0-4079-8E53-0088FA18FF4E}"/>
              </a:ext>
            </a:extLst>
          </p:cNvPr>
          <p:cNvCxnSpPr>
            <a:stCxn id="114" idx="2"/>
          </p:cNvCxnSpPr>
          <p:nvPr/>
        </p:nvCxnSpPr>
        <p:spPr>
          <a:xfrm flipH="1">
            <a:off x="9842357" y="3474351"/>
            <a:ext cx="2930" cy="58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BBB1EF-4F85-4DBB-B26D-BE170FD7D6AB}"/>
              </a:ext>
            </a:extLst>
          </p:cNvPr>
          <p:cNvCxnSpPr/>
          <p:nvPr/>
        </p:nvCxnSpPr>
        <p:spPr>
          <a:xfrm>
            <a:off x="9763225" y="3474351"/>
            <a:ext cx="0" cy="58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BBE7A454-C23E-4818-BDCD-F604F48C3A75}"/>
              </a:ext>
            </a:extLst>
          </p:cNvPr>
          <p:cNvSpPr/>
          <p:nvPr/>
        </p:nvSpPr>
        <p:spPr>
          <a:xfrm>
            <a:off x="9700213" y="4055971"/>
            <a:ext cx="219808" cy="23739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9048D-3EE2-452A-A9AF-C2F79B80A038}"/>
              </a:ext>
            </a:extLst>
          </p:cNvPr>
          <p:cNvSpPr txBox="1"/>
          <p:nvPr/>
        </p:nvSpPr>
        <p:spPr>
          <a:xfrm>
            <a:off x="9694103" y="4036167"/>
            <a:ext cx="156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6D8DB4-32AE-48E4-AE74-3B6A9D53808F}"/>
              </a:ext>
            </a:extLst>
          </p:cNvPr>
          <p:cNvCxnSpPr/>
          <p:nvPr/>
        </p:nvCxnSpPr>
        <p:spPr>
          <a:xfrm flipH="1">
            <a:off x="9236419" y="4249031"/>
            <a:ext cx="457684" cy="36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6121B6-195F-4DAD-A150-EC1B0D7E0C0E}"/>
              </a:ext>
            </a:extLst>
          </p:cNvPr>
          <p:cNvCxnSpPr>
            <a:stCxn id="22" idx="5"/>
          </p:cNvCxnSpPr>
          <p:nvPr/>
        </p:nvCxnSpPr>
        <p:spPr>
          <a:xfrm>
            <a:off x="9887831" y="4258598"/>
            <a:ext cx="713595" cy="36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D519D8-3361-4A17-B921-F20488DCB957}"/>
              </a:ext>
            </a:extLst>
          </p:cNvPr>
          <p:cNvGrpSpPr/>
          <p:nvPr/>
        </p:nvGrpSpPr>
        <p:grpSpPr>
          <a:xfrm>
            <a:off x="3804500" y="2176457"/>
            <a:ext cx="1652954" cy="1053499"/>
            <a:chOff x="2198076" y="1195752"/>
            <a:chExt cx="1652954" cy="110679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066F134-E28B-458F-9258-CCE431E469F6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106789"/>
              <a:chOff x="2198076" y="1195753"/>
              <a:chExt cx="1652954" cy="110678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9936272-6246-4C7B-8764-63CBCE34ED54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106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79C9179-FC70-4D97-9727-EAA79D4D2183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D6EC3CB-9EE2-4729-A7E6-1876EB71C138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Department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DFFF82D-CADC-4F74-B4CB-3AF3155D6CAC}"/>
                </a:ext>
              </a:extLst>
            </p:cNvPr>
            <p:cNvSpPr txBox="1"/>
            <p:nvPr/>
          </p:nvSpPr>
          <p:spPr>
            <a:xfrm>
              <a:off x="2259623" y="1555774"/>
              <a:ext cx="1512277" cy="67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Department_ID</a:t>
              </a:r>
            </a:p>
            <a:p>
              <a:r>
                <a:rPr lang="en-US" sz="1200" dirty="0"/>
                <a:t>Department_Name</a:t>
              </a:r>
            </a:p>
            <a:p>
              <a:r>
                <a:rPr lang="en-US" sz="1200" dirty="0"/>
                <a:t>Job_Description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294242-697A-4B81-BA30-CCA46C43C2B0}"/>
              </a:ext>
            </a:extLst>
          </p:cNvPr>
          <p:cNvCxnSpPr>
            <a:stCxn id="110" idx="0"/>
          </p:cNvCxnSpPr>
          <p:nvPr/>
        </p:nvCxnSpPr>
        <p:spPr>
          <a:xfrm flipV="1">
            <a:off x="4626582" y="1727195"/>
            <a:ext cx="6964" cy="449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1F4E6-A7A7-44B7-ADC9-79ECED1658A2}"/>
              </a:ext>
            </a:extLst>
          </p:cNvPr>
          <p:cNvGrpSpPr/>
          <p:nvPr/>
        </p:nvGrpSpPr>
        <p:grpSpPr>
          <a:xfrm rot="3600000">
            <a:off x="7590237" y="4130852"/>
            <a:ext cx="156054" cy="46894"/>
            <a:chOff x="2708031" y="975946"/>
            <a:chExt cx="156054" cy="46894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8D4672-F59F-4F10-ABD7-EB9033E7C482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7767A9E-44A6-444D-9538-F7FED58067B6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FEA9A9-2F94-4DC5-BB44-605E9F05A827}"/>
              </a:ext>
            </a:extLst>
          </p:cNvPr>
          <p:cNvCxnSpPr/>
          <p:nvPr/>
        </p:nvCxnSpPr>
        <p:spPr>
          <a:xfrm>
            <a:off x="4547121" y="2065088"/>
            <a:ext cx="153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483D93-B8F4-473F-97DB-C5D081B9B585}"/>
              </a:ext>
            </a:extLst>
          </p:cNvPr>
          <p:cNvCxnSpPr/>
          <p:nvPr/>
        </p:nvCxnSpPr>
        <p:spPr>
          <a:xfrm>
            <a:off x="4549988" y="2111982"/>
            <a:ext cx="153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5D24F0-3E31-4950-8067-F4A164DF2419}"/>
              </a:ext>
            </a:extLst>
          </p:cNvPr>
          <p:cNvGrpSpPr/>
          <p:nvPr/>
        </p:nvGrpSpPr>
        <p:grpSpPr>
          <a:xfrm>
            <a:off x="4525715" y="1725469"/>
            <a:ext cx="214733" cy="149470"/>
            <a:chOff x="2798885" y="1497623"/>
            <a:chExt cx="214733" cy="149470"/>
          </a:xfrm>
        </p:grpSpPr>
        <p:sp>
          <p:nvSpPr>
            <p:cNvPr id="104" name="Flowchart: Connector 103">
              <a:extLst>
                <a:ext uri="{FF2B5EF4-FFF2-40B4-BE49-F238E27FC236}">
                  <a16:creationId xmlns:a16="http://schemas.microsoft.com/office/drawing/2014/main" id="{82658B21-8B84-4901-90F9-FFCC9B4799A1}"/>
                </a:ext>
              </a:extLst>
            </p:cNvPr>
            <p:cNvSpPr/>
            <p:nvPr/>
          </p:nvSpPr>
          <p:spPr>
            <a:xfrm>
              <a:off x="2860431" y="1567962"/>
              <a:ext cx="79131" cy="79131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F3906A4-9368-4803-BB57-E3CB824CC2CA}"/>
                </a:ext>
              </a:extLst>
            </p:cNvPr>
            <p:cNvCxnSpPr>
              <a:stCxn id="104" idx="1"/>
            </p:cNvCxnSpPr>
            <p:nvPr/>
          </p:nvCxnSpPr>
          <p:spPr>
            <a:xfrm flipH="1" flipV="1">
              <a:off x="2798885" y="1497623"/>
              <a:ext cx="73134" cy="8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819CC00-0797-45BC-979F-0D01F1795F47}"/>
                </a:ext>
              </a:extLst>
            </p:cNvPr>
            <p:cNvCxnSpPr>
              <a:stCxn id="104" idx="7"/>
            </p:cNvCxnSpPr>
            <p:nvPr/>
          </p:nvCxnSpPr>
          <p:spPr>
            <a:xfrm flipV="1">
              <a:off x="2927974" y="1497623"/>
              <a:ext cx="85644" cy="8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933535-07DA-49C2-BA47-35801694C1FD}"/>
              </a:ext>
            </a:extLst>
          </p:cNvPr>
          <p:cNvCxnSpPr/>
          <p:nvPr/>
        </p:nvCxnSpPr>
        <p:spPr>
          <a:xfrm>
            <a:off x="5635371" y="1188835"/>
            <a:ext cx="22935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7CB80D-7283-48F7-BEEC-07C5539C4077}"/>
              </a:ext>
            </a:extLst>
          </p:cNvPr>
          <p:cNvGrpSpPr/>
          <p:nvPr/>
        </p:nvGrpSpPr>
        <p:grpSpPr>
          <a:xfrm rot="10560000">
            <a:off x="5631338" y="1103132"/>
            <a:ext cx="153687" cy="184638"/>
            <a:chOff x="1635369" y="1310055"/>
            <a:chExt cx="153687" cy="184638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F84D67-4254-4A9A-BA50-A6D0239DC33E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FB22C49-F893-4E92-841A-2B0F68A90570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A2F8B25-54F3-4990-A019-889AB8131A52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F52955-B05B-4DA8-AC24-9C8EE69F8EDB}"/>
              </a:ext>
            </a:extLst>
          </p:cNvPr>
          <p:cNvGrpSpPr/>
          <p:nvPr/>
        </p:nvGrpSpPr>
        <p:grpSpPr>
          <a:xfrm rot="10920000" flipH="1">
            <a:off x="7774557" y="1108779"/>
            <a:ext cx="153687" cy="184638"/>
            <a:chOff x="1635369" y="1310055"/>
            <a:chExt cx="153687" cy="184638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238E80E-7A53-4AB6-B7F9-CC7DA9B73497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97D6495-26DF-460F-821F-068CF63E6FDF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574EA07-6961-49BE-8A6C-ECD0AA42C70F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D8B297-5DC6-4A67-B233-9BBF0E3C4238}"/>
              </a:ext>
            </a:extLst>
          </p:cNvPr>
          <p:cNvCxnSpPr/>
          <p:nvPr/>
        </p:nvCxnSpPr>
        <p:spPr>
          <a:xfrm flipV="1">
            <a:off x="6782150" y="738554"/>
            <a:ext cx="0" cy="46034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199FD7-B492-40D6-BF0D-1EBE83AACBD0}"/>
              </a:ext>
            </a:extLst>
          </p:cNvPr>
          <p:cNvSpPr txBox="1"/>
          <p:nvPr/>
        </p:nvSpPr>
        <p:spPr>
          <a:xfrm>
            <a:off x="6418485" y="250016"/>
            <a:ext cx="72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Date</a:t>
            </a:r>
          </a:p>
          <a:p>
            <a:pPr algn="ctr"/>
            <a:r>
              <a:rPr lang="en-US" sz="1200" dirty="0"/>
              <a:t>Time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708A63-1021-484B-8617-7C5DF55EC59A}"/>
              </a:ext>
            </a:extLst>
          </p:cNvPr>
          <p:cNvCxnSpPr/>
          <p:nvPr/>
        </p:nvCxnSpPr>
        <p:spPr>
          <a:xfrm>
            <a:off x="2684662" y="2689447"/>
            <a:ext cx="1098979" cy="4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1E7632-ABA3-45A3-9217-079E1B84E67F}"/>
              </a:ext>
            </a:extLst>
          </p:cNvPr>
          <p:cNvGrpSpPr/>
          <p:nvPr/>
        </p:nvGrpSpPr>
        <p:grpSpPr>
          <a:xfrm rot="10680000">
            <a:off x="2680629" y="2603744"/>
            <a:ext cx="153687" cy="184638"/>
            <a:chOff x="1635369" y="1310055"/>
            <a:chExt cx="153687" cy="184638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AB555EF-91C3-4D49-9C43-0A47851B191E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7A649A9-1B36-44C9-810C-5BD309497CED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470891-71F7-4BED-92B5-D2CB03C4E891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651F4B-FF7E-43C5-8204-4C96302B5FB1}"/>
              </a:ext>
            </a:extLst>
          </p:cNvPr>
          <p:cNvGrpSpPr/>
          <p:nvPr/>
        </p:nvGrpSpPr>
        <p:grpSpPr>
          <a:xfrm rot="5400000">
            <a:off x="3637758" y="2670416"/>
            <a:ext cx="156054" cy="46894"/>
            <a:chOff x="2708031" y="975946"/>
            <a:chExt cx="156054" cy="46894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1514B89-EE62-44FA-A776-1E8611C4FC8F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4D8D373-01E2-4AD2-ACB3-BE3A1A0E3EEC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AA95D3-58AA-4739-ABD0-F71E239D0BBC}"/>
              </a:ext>
            </a:extLst>
          </p:cNvPr>
          <p:cNvCxnSpPr>
            <a:stCxn id="112" idx="2"/>
            <a:endCxn id="149" idx="0"/>
          </p:cNvCxnSpPr>
          <p:nvPr/>
        </p:nvCxnSpPr>
        <p:spPr>
          <a:xfrm flipH="1">
            <a:off x="4620720" y="3229956"/>
            <a:ext cx="10257" cy="65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65ED53-50BD-4F04-B672-15CFBFECC1DF}"/>
              </a:ext>
            </a:extLst>
          </p:cNvPr>
          <p:cNvGrpSpPr/>
          <p:nvPr/>
        </p:nvGrpSpPr>
        <p:grpSpPr>
          <a:xfrm rot="16200000">
            <a:off x="4550018" y="3196610"/>
            <a:ext cx="153687" cy="184638"/>
            <a:chOff x="1635369" y="1310055"/>
            <a:chExt cx="153687" cy="18463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35CF9E-027F-47D6-8BCD-9A2557D9BD8B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4E876D0-1716-41C9-87A5-82E77F25721F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3F7C3BB-661A-4D47-80EA-0477ADA557E8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FD38B2-3B7C-4DA6-BF8C-2B754BB0F64C}"/>
              </a:ext>
            </a:extLst>
          </p:cNvPr>
          <p:cNvGrpSpPr/>
          <p:nvPr/>
        </p:nvGrpSpPr>
        <p:grpSpPr>
          <a:xfrm rot="5400000">
            <a:off x="4541190" y="3731473"/>
            <a:ext cx="153687" cy="184638"/>
            <a:chOff x="1635369" y="1310055"/>
            <a:chExt cx="153687" cy="18463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795E751-C4F7-43A7-BB63-50AE234591CC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9724527-DB1B-439A-B829-824FEE8BBF27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8610D81-7487-43A6-A881-90D3F15C820C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3F35E1-6435-4683-8C09-62128BD0D5A4}"/>
              </a:ext>
            </a:extLst>
          </p:cNvPr>
          <p:cNvCxnSpPr>
            <a:endCxn id="131" idx="1"/>
          </p:cNvCxnSpPr>
          <p:nvPr/>
        </p:nvCxnSpPr>
        <p:spPr>
          <a:xfrm>
            <a:off x="5457454" y="2921270"/>
            <a:ext cx="9897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DB63C6-7182-414B-BDA5-37D0A2A79931}"/>
              </a:ext>
            </a:extLst>
          </p:cNvPr>
          <p:cNvGrpSpPr/>
          <p:nvPr/>
        </p:nvGrpSpPr>
        <p:grpSpPr>
          <a:xfrm rot="16200000">
            <a:off x="5489034" y="2882315"/>
            <a:ext cx="156054" cy="46894"/>
            <a:chOff x="2708031" y="975946"/>
            <a:chExt cx="156054" cy="4689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300AE09-78B7-485D-9993-AB59ED2E9393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0F3FAF6-AEEA-4940-AEE6-839CC23926A1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7EEA3A-66EB-4206-BB75-E6DB371030C0}"/>
              </a:ext>
            </a:extLst>
          </p:cNvPr>
          <p:cNvGrpSpPr/>
          <p:nvPr/>
        </p:nvGrpSpPr>
        <p:grpSpPr>
          <a:xfrm rot="5400000">
            <a:off x="6260696" y="2855910"/>
            <a:ext cx="214733" cy="149470"/>
            <a:chOff x="2646485" y="1345223"/>
            <a:chExt cx="214733" cy="149470"/>
          </a:xfrm>
        </p:grpSpPr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805AE6CC-73A8-47D0-A468-4553F6DD06CB}"/>
                </a:ext>
              </a:extLst>
            </p:cNvPr>
            <p:cNvSpPr/>
            <p:nvPr/>
          </p:nvSpPr>
          <p:spPr>
            <a:xfrm>
              <a:off x="2708031" y="1415562"/>
              <a:ext cx="79131" cy="79131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5E5C300-7EF9-4F4F-9659-3905C2790358}"/>
                </a:ext>
              </a:extLst>
            </p:cNvPr>
            <p:cNvCxnSpPr>
              <a:stCxn id="82" idx="1"/>
            </p:cNvCxnSpPr>
            <p:nvPr/>
          </p:nvCxnSpPr>
          <p:spPr>
            <a:xfrm flipH="1" flipV="1">
              <a:off x="2646485" y="1345223"/>
              <a:ext cx="73134" cy="8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8C1D6D-ECEE-480C-9C21-2740C4BD9B5B}"/>
                </a:ext>
              </a:extLst>
            </p:cNvPr>
            <p:cNvCxnSpPr>
              <a:stCxn id="82" idx="7"/>
            </p:cNvCxnSpPr>
            <p:nvPr/>
          </p:nvCxnSpPr>
          <p:spPr>
            <a:xfrm flipV="1">
              <a:off x="2775574" y="1345223"/>
              <a:ext cx="85644" cy="8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30CE4B-4EE2-4ED8-B0EF-E9209A40CCE8}"/>
              </a:ext>
            </a:extLst>
          </p:cNvPr>
          <p:cNvCxnSpPr>
            <a:stCxn id="131" idx="3"/>
            <a:endCxn id="114" idx="1"/>
          </p:cNvCxnSpPr>
          <p:nvPr/>
        </p:nvCxnSpPr>
        <p:spPr>
          <a:xfrm flipV="1">
            <a:off x="8100147" y="2881296"/>
            <a:ext cx="918663" cy="39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822011-5D91-4C5A-88E5-46164EE64FDC}"/>
              </a:ext>
            </a:extLst>
          </p:cNvPr>
          <p:cNvGrpSpPr/>
          <p:nvPr/>
        </p:nvGrpSpPr>
        <p:grpSpPr>
          <a:xfrm rot="16200000">
            <a:off x="8125058" y="2893798"/>
            <a:ext cx="156054" cy="46894"/>
            <a:chOff x="2708031" y="975946"/>
            <a:chExt cx="156054" cy="4689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E93814D-6E3B-42A1-821A-271826BAE016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573F91-5D97-45FB-A687-299AA14E85D8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F40224-5B23-4EC6-891F-FC525C075B34}"/>
              </a:ext>
            </a:extLst>
          </p:cNvPr>
          <p:cNvGrpSpPr/>
          <p:nvPr/>
        </p:nvGrpSpPr>
        <p:grpSpPr>
          <a:xfrm rot="5400000">
            <a:off x="8825339" y="2828097"/>
            <a:ext cx="214733" cy="149470"/>
            <a:chOff x="2646485" y="1345223"/>
            <a:chExt cx="214733" cy="149470"/>
          </a:xfrm>
        </p:grpSpPr>
        <p:sp>
          <p:nvSpPr>
            <p:cNvPr id="77" name="Flowchart: Connector 76">
              <a:extLst>
                <a:ext uri="{FF2B5EF4-FFF2-40B4-BE49-F238E27FC236}">
                  <a16:creationId xmlns:a16="http://schemas.microsoft.com/office/drawing/2014/main" id="{24685CFB-C5C8-429D-A9D1-172E411BC9E5}"/>
                </a:ext>
              </a:extLst>
            </p:cNvPr>
            <p:cNvSpPr/>
            <p:nvPr/>
          </p:nvSpPr>
          <p:spPr>
            <a:xfrm>
              <a:off x="2708031" y="1415562"/>
              <a:ext cx="79131" cy="79131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508680E-9A20-4D74-9B9A-BA762A44A752}"/>
                </a:ext>
              </a:extLst>
            </p:cNvPr>
            <p:cNvCxnSpPr>
              <a:stCxn id="77" idx="1"/>
            </p:cNvCxnSpPr>
            <p:nvPr/>
          </p:nvCxnSpPr>
          <p:spPr>
            <a:xfrm flipH="1" flipV="1">
              <a:off x="2646485" y="1345223"/>
              <a:ext cx="73134" cy="8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90028A-7CC0-45C6-8DD7-4268A77BC9A9}"/>
                </a:ext>
              </a:extLst>
            </p:cNvPr>
            <p:cNvCxnSpPr>
              <a:stCxn id="77" idx="7"/>
            </p:cNvCxnSpPr>
            <p:nvPr/>
          </p:nvCxnSpPr>
          <p:spPr>
            <a:xfrm flipV="1">
              <a:off x="2775574" y="1345223"/>
              <a:ext cx="85644" cy="819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A95A4D-8680-4C65-994C-49C675BCE0D2}"/>
              </a:ext>
            </a:extLst>
          </p:cNvPr>
          <p:cNvCxnSpPr/>
          <p:nvPr/>
        </p:nvCxnSpPr>
        <p:spPr>
          <a:xfrm flipV="1">
            <a:off x="7566620" y="3474351"/>
            <a:ext cx="1452190" cy="722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40D65F-DF77-4400-A046-ECFE184201C4}"/>
              </a:ext>
            </a:extLst>
          </p:cNvPr>
          <p:cNvGrpSpPr/>
          <p:nvPr/>
        </p:nvGrpSpPr>
        <p:grpSpPr>
          <a:xfrm rot="16200000">
            <a:off x="3494225" y="993070"/>
            <a:ext cx="156054" cy="46894"/>
            <a:chOff x="2708031" y="975946"/>
            <a:chExt cx="156054" cy="4689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68202DA-D72B-4F59-8305-E3C76C893E61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3BA682-BA21-44A2-AB8A-559DB56CB152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4461F9-9738-4884-B11C-C530F50C95A2}"/>
              </a:ext>
            </a:extLst>
          </p:cNvPr>
          <p:cNvCxnSpPr/>
          <p:nvPr/>
        </p:nvCxnSpPr>
        <p:spPr>
          <a:xfrm rot="19800000">
            <a:off x="8900703" y="3453741"/>
            <a:ext cx="0" cy="18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9CCD703-0D60-4831-8F29-7CEC5C2889B1}"/>
              </a:ext>
            </a:extLst>
          </p:cNvPr>
          <p:cNvCxnSpPr/>
          <p:nvPr/>
        </p:nvCxnSpPr>
        <p:spPr>
          <a:xfrm flipV="1">
            <a:off x="8892610" y="3349856"/>
            <a:ext cx="120194" cy="182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63C31A-B40C-47BA-92DA-860E2730AFF4}"/>
              </a:ext>
            </a:extLst>
          </p:cNvPr>
          <p:cNvCxnSpPr/>
          <p:nvPr/>
        </p:nvCxnSpPr>
        <p:spPr>
          <a:xfrm flipV="1">
            <a:off x="8899603" y="3493777"/>
            <a:ext cx="325131" cy="5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222">
            <a:extLst>
              <a:ext uri="{FF2B5EF4-FFF2-40B4-BE49-F238E27FC236}">
                <a16:creationId xmlns:a16="http://schemas.microsoft.com/office/drawing/2014/main" id="{55FFB606-1C95-4AA3-8175-162260E2E2FE}"/>
              </a:ext>
            </a:extLst>
          </p:cNvPr>
          <p:cNvCxnSpPr>
            <a:cxnSpLocks/>
            <a:stCxn id="116" idx="2"/>
          </p:cNvCxnSpPr>
          <p:nvPr/>
        </p:nvCxnSpPr>
        <p:spPr>
          <a:xfrm rot="5400000">
            <a:off x="7967202" y="3000890"/>
            <a:ext cx="415116" cy="54639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0993E-3ADC-4121-986C-6F293C4768F6}"/>
              </a:ext>
            </a:extLst>
          </p:cNvPr>
          <p:cNvGrpSpPr/>
          <p:nvPr/>
        </p:nvGrpSpPr>
        <p:grpSpPr>
          <a:xfrm rot="16200000">
            <a:off x="10829875" y="5515464"/>
            <a:ext cx="153687" cy="184638"/>
            <a:chOff x="1635369" y="1310055"/>
            <a:chExt cx="153687" cy="184638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955153A-1975-47A5-BFC5-25D7FE005731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8E81F4D-2555-4A73-837B-A9EC7220FA03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B97D904-8497-48E8-A6FC-50BCB5FF16E8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Elbow Connector 249">
            <a:extLst>
              <a:ext uri="{FF2B5EF4-FFF2-40B4-BE49-F238E27FC236}">
                <a16:creationId xmlns:a16="http://schemas.microsoft.com/office/drawing/2014/main" id="{6634018C-6C0D-4BE1-A197-87E8BB273CD2}"/>
              </a:ext>
            </a:extLst>
          </p:cNvPr>
          <p:cNvCxnSpPr>
            <a:cxnSpLocks/>
            <a:stCxn id="141" idx="1"/>
            <a:endCxn id="156" idx="1"/>
          </p:cNvCxnSpPr>
          <p:nvPr/>
        </p:nvCxnSpPr>
        <p:spPr>
          <a:xfrm rot="10800000">
            <a:off x="3718648" y="1004341"/>
            <a:ext cx="65551" cy="4930972"/>
          </a:xfrm>
          <a:prstGeom prst="bentConnector3">
            <a:avLst>
              <a:gd name="adj1" fmla="val 51987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E9A2B8-04CA-48EC-B1E0-A24D1E320E9D}"/>
              </a:ext>
            </a:extLst>
          </p:cNvPr>
          <p:cNvGrpSpPr/>
          <p:nvPr/>
        </p:nvGrpSpPr>
        <p:grpSpPr>
          <a:xfrm rot="5400000">
            <a:off x="3607465" y="5893637"/>
            <a:ext cx="156054" cy="46894"/>
            <a:chOff x="2708031" y="975946"/>
            <a:chExt cx="156054" cy="4689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2483FFC-0BDF-44E2-B4DE-8194881DA0AE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D25DC4-016F-4913-9C8D-6DF31A0241CD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Arc 57">
            <a:extLst>
              <a:ext uri="{FF2B5EF4-FFF2-40B4-BE49-F238E27FC236}">
                <a16:creationId xmlns:a16="http://schemas.microsoft.com/office/drawing/2014/main" id="{74E469EB-F760-45D5-97D9-FAD6ECD5C93A}"/>
              </a:ext>
            </a:extLst>
          </p:cNvPr>
          <p:cNvSpPr/>
          <p:nvPr/>
        </p:nvSpPr>
        <p:spPr>
          <a:xfrm>
            <a:off x="597305" y="1491587"/>
            <a:ext cx="764278" cy="932439"/>
          </a:xfrm>
          <a:prstGeom prst="arc">
            <a:avLst>
              <a:gd name="adj1" fmla="val 5196776"/>
              <a:gd name="adj2" fmla="val 200182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F5E530D-5E89-4C1B-A335-F1F325945B7F}"/>
              </a:ext>
            </a:extLst>
          </p:cNvPr>
          <p:cNvGrpSpPr/>
          <p:nvPr/>
        </p:nvGrpSpPr>
        <p:grpSpPr>
          <a:xfrm rot="16200000">
            <a:off x="849639" y="2400579"/>
            <a:ext cx="156054" cy="46894"/>
            <a:chOff x="2708031" y="975946"/>
            <a:chExt cx="156054" cy="46894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BC0F4B-42E5-4123-B3C7-BDBAF884186E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B703076-D08A-4E44-B1FA-25CEA85268C6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1C1FD49-F983-4E33-AC65-37FAD045DB2E}"/>
              </a:ext>
            </a:extLst>
          </p:cNvPr>
          <p:cNvCxnSpPr/>
          <p:nvPr/>
        </p:nvCxnSpPr>
        <p:spPr>
          <a:xfrm rot="3600000">
            <a:off x="1251984" y="1539625"/>
            <a:ext cx="0" cy="18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86AB286-E2E4-4A43-9346-EAAF4D0ECA57}"/>
              </a:ext>
            </a:extLst>
          </p:cNvPr>
          <p:cNvCxnSpPr/>
          <p:nvPr/>
        </p:nvCxnSpPr>
        <p:spPr>
          <a:xfrm>
            <a:off x="1266002" y="1623851"/>
            <a:ext cx="188880" cy="14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E8F56E-19EA-433D-9F72-8DA9E480BDEA}"/>
              </a:ext>
            </a:extLst>
          </p:cNvPr>
          <p:cNvCxnSpPr/>
          <p:nvPr/>
        </p:nvCxnSpPr>
        <p:spPr>
          <a:xfrm rot="3600000">
            <a:off x="1187118" y="1673515"/>
            <a:ext cx="140678" cy="7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9252CE-BB03-40E6-9EB0-3EA4A66FF2BF}"/>
              </a:ext>
            </a:extLst>
          </p:cNvPr>
          <p:cNvCxnSpPr>
            <a:cxnSpLocks/>
          </p:cNvCxnSpPr>
          <p:nvPr/>
        </p:nvCxnSpPr>
        <p:spPr>
          <a:xfrm flipH="1">
            <a:off x="4080222" y="3532043"/>
            <a:ext cx="54001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9BB06E2-9585-4CFE-ADB5-9DA1A6E4671C}"/>
              </a:ext>
            </a:extLst>
          </p:cNvPr>
          <p:cNvSpPr txBox="1"/>
          <p:nvPr/>
        </p:nvSpPr>
        <p:spPr>
          <a:xfrm>
            <a:off x="2832958" y="3397287"/>
            <a:ext cx="1278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Date_Established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41AC1C-6BDE-4F7B-BA0B-3E896113E4F7}"/>
              </a:ext>
            </a:extLst>
          </p:cNvPr>
          <p:cNvGrpSpPr/>
          <p:nvPr/>
        </p:nvGrpSpPr>
        <p:grpSpPr>
          <a:xfrm rot="16200000">
            <a:off x="5457831" y="5911865"/>
            <a:ext cx="156054" cy="46894"/>
            <a:chOff x="2708031" y="975946"/>
            <a:chExt cx="156054" cy="4689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2454C24-F4E8-42E3-B1A9-60447C2E6F62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7232DE-BA5B-4E60-A492-ABAA177882E7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F746FB-D627-458A-B5C5-F2407DEF3340}"/>
              </a:ext>
            </a:extLst>
          </p:cNvPr>
          <p:cNvGrpSpPr/>
          <p:nvPr/>
        </p:nvGrpSpPr>
        <p:grpSpPr>
          <a:xfrm>
            <a:off x="3798638" y="3883022"/>
            <a:ext cx="1652954" cy="1108408"/>
            <a:chOff x="2198076" y="1195752"/>
            <a:chExt cx="1652954" cy="12573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26FCA3-CFD2-4DE4-AA47-6B8377E32D8B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257300"/>
              <a:chOff x="2198076" y="1195753"/>
              <a:chExt cx="1652954" cy="12573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84E31C-2F47-421B-84DE-3E6FA65A7998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257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3CE562A-40EE-4BDA-A217-F780521CA3E9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842E7A-5322-4174-AA29-37C293211F7A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Chapter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3418D6-0151-46B6-9CFC-FC3F25F0693F}"/>
                </a:ext>
              </a:extLst>
            </p:cNvPr>
            <p:cNvSpPr txBox="1"/>
            <p:nvPr/>
          </p:nvSpPr>
          <p:spPr>
            <a:xfrm>
              <a:off x="2268415" y="1664440"/>
              <a:ext cx="15122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Chapter_ID</a:t>
              </a:r>
            </a:p>
            <a:p>
              <a:r>
                <a:rPr lang="en-US" sz="1200" dirty="0"/>
                <a:t>Chapter_Name</a:t>
              </a:r>
            </a:p>
            <a:p>
              <a:r>
                <a:rPr lang="en-US" sz="1200" dirty="0"/>
                <a:t>Address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32A3C0-7F3E-414C-9273-B972F4EA0BF5}"/>
              </a:ext>
            </a:extLst>
          </p:cNvPr>
          <p:cNvGrpSpPr/>
          <p:nvPr/>
        </p:nvGrpSpPr>
        <p:grpSpPr>
          <a:xfrm>
            <a:off x="1014125" y="1756670"/>
            <a:ext cx="1652954" cy="1985862"/>
            <a:chOff x="2198076" y="1177726"/>
            <a:chExt cx="1652954" cy="177235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6DA6CC-A98A-496C-BD63-1409C1E841A1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669016"/>
              <a:chOff x="2198076" y="1195753"/>
              <a:chExt cx="1652954" cy="16690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2D20EE-F67B-4647-A4FC-018210A004DE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6690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A66CD4C-4A6A-4C74-9A9C-4379F51FAC00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482C8E-56B2-4595-AE7A-6403EC0B2009}"/>
                </a:ext>
              </a:extLst>
            </p:cNvPr>
            <p:cNvSpPr txBox="1"/>
            <p:nvPr/>
          </p:nvSpPr>
          <p:spPr>
            <a:xfrm>
              <a:off x="2277206" y="1177726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D478D5-88FA-47D2-A8DE-D6E6D66D93D8}"/>
                </a:ext>
              </a:extLst>
            </p:cNvPr>
            <p:cNvSpPr txBox="1"/>
            <p:nvPr/>
          </p:nvSpPr>
          <p:spPr>
            <a:xfrm>
              <a:off x="2277206" y="1565084"/>
              <a:ext cx="15122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Executer_ID</a:t>
              </a:r>
            </a:p>
            <a:p>
              <a:r>
                <a:rPr lang="en-US" sz="1200" dirty="0"/>
                <a:t>Executer_FirstName</a:t>
              </a:r>
            </a:p>
            <a:p>
              <a:r>
                <a:rPr lang="en-US" sz="1200" dirty="0"/>
                <a:t>Executer_LastName</a:t>
              </a:r>
            </a:p>
            <a:p>
              <a:r>
                <a:rPr lang="en-US" sz="1200" dirty="0"/>
                <a:t>Phone</a:t>
              </a:r>
            </a:p>
            <a:p>
              <a:r>
                <a:rPr lang="en-US" sz="1200" dirty="0"/>
                <a:t>Email</a:t>
              </a:r>
            </a:p>
            <a:p>
              <a:r>
                <a:rPr lang="en-US" sz="1200" dirty="0"/>
                <a:t>Date_Joined</a:t>
              </a:r>
            </a:p>
            <a:p>
              <a:r>
                <a:rPr lang="en-US" sz="1200" dirty="0"/>
                <a:t>Role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67FD6A-DFF3-44B5-B531-A997308ACFE0}"/>
              </a:ext>
            </a:extLst>
          </p:cNvPr>
          <p:cNvGrpSpPr/>
          <p:nvPr/>
        </p:nvGrpSpPr>
        <p:grpSpPr>
          <a:xfrm>
            <a:off x="3804500" y="2176457"/>
            <a:ext cx="1652954" cy="1053499"/>
            <a:chOff x="2198076" y="1195752"/>
            <a:chExt cx="1652954" cy="11067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FD92DF-F02C-4FF3-96DD-D32E322E83A8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106789"/>
              <a:chOff x="2198076" y="1195753"/>
              <a:chExt cx="1652954" cy="110678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380227-33FB-4F8B-A503-B641E9764DE0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106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BF6C0B7-60D6-4009-AAC7-9CC2F3852786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9E3040-E1E1-43DB-8549-6822379B06E7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Department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59421C-E138-48E5-8DA2-5A59C8935170}"/>
                </a:ext>
              </a:extLst>
            </p:cNvPr>
            <p:cNvSpPr txBox="1"/>
            <p:nvPr/>
          </p:nvSpPr>
          <p:spPr>
            <a:xfrm>
              <a:off x="2259623" y="1555774"/>
              <a:ext cx="1512277" cy="67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Department_ID</a:t>
              </a:r>
            </a:p>
            <a:p>
              <a:r>
                <a:rPr lang="en-US" sz="1200" dirty="0"/>
                <a:t>Department_Name</a:t>
              </a:r>
            </a:p>
            <a:p>
              <a:r>
                <a:rPr lang="en-US" sz="1200" dirty="0"/>
                <a:t>Job_Description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B5BA9B-7881-470E-A2C7-F3137F25224C}"/>
              </a:ext>
            </a:extLst>
          </p:cNvPr>
          <p:cNvCxnSpPr/>
          <p:nvPr/>
        </p:nvCxnSpPr>
        <p:spPr>
          <a:xfrm>
            <a:off x="2684662" y="2689447"/>
            <a:ext cx="1098979" cy="4417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143201-BFB9-4197-8585-5A44858C52E5}"/>
              </a:ext>
            </a:extLst>
          </p:cNvPr>
          <p:cNvGrpSpPr/>
          <p:nvPr/>
        </p:nvGrpSpPr>
        <p:grpSpPr>
          <a:xfrm rot="10680000">
            <a:off x="2680629" y="2603744"/>
            <a:ext cx="153687" cy="184638"/>
            <a:chOff x="1635369" y="1310055"/>
            <a:chExt cx="153687" cy="18463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9930D54-7B6C-41E6-A9A4-19335DBC5222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7DA163-3BA2-4852-B02D-6902C6269B8D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1CD0BDF-B893-4566-BB91-CEC0FCE8B03B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FADD00-D73E-46F1-A491-AA672CFFE4A0}"/>
              </a:ext>
            </a:extLst>
          </p:cNvPr>
          <p:cNvGrpSpPr/>
          <p:nvPr/>
        </p:nvGrpSpPr>
        <p:grpSpPr>
          <a:xfrm rot="5400000">
            <a:off x="3637758" y="2670416"/>
            <a:ext cx="156054" cy="46894"/>
            <a:chOff x="2708031" y="975946"/>
            <a:chExt cx="156054" cy="4689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A417533-7B77-4F32-9322-BD021FEBE261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218103-4389-4BE5-BBE9-18D44EEC1AE2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84E10C-DDD4-4A12-83CE-3992F658251B}"/>
              </a:ext>
            </a:extLst>
          </p:cNvPr>
          <p:cNvCxnSpPr>
            <a:stCxn id="18" idx="2"/>
            <a:endCxn id="4" idx="0"/>
          </p:cNvCxnSpPr>
          <p:nvPr/>
        </p:nvCxnSpPr>
        <p:spPr>
          <a:xfrm flipH="1">
            <a:off x="4620720" y="3229956"/>
            <a:ext cx="10257" cy="65306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1CE951-CAC2-44BD-A731-274BCA617A35}"/>
              </a:ext>
            </a:extLst>
          </p:cNvPr>
          <p:cNvGrpSpPr/>
          <p:nvPr/>
        </p:nvGrpSpPr>
        <p:grpSpPr>
          <a:xfrm rot="16200000">
            <a:off x="4550018" y="3196610"/>
            <a:ext cx="153687" cy="184638"/>
            <a:chOff x="1635369" y="1310055"/>
            <a:chExt cx="153687" cy="18463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531588-7987-402D-9D2C-F3DE957EB19F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BE07B7-EC90-43F1-9AD3-83574E52FFD5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68FE4F2-7678-4EF1-AB6A-09F9046F1FC9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E6BAC-3967-4ECC-AA2F-8A98C1A1F836}"/>
              </a:ext>
            </a:extLst>
          </p:cNvPr>
          <p:cNvGrpSpPr/>
          <p:nvPr/>
        </p:nvGrpSpPr>
        <p:grpSpPr>
          <a:xfrm rot="5400000">
            <a:off x="4541190" y="3731473"/>
            <a:ext cx="153687" cy="184638"/>
            <a:chOff x="1635369" y="1310055"/>
            <a:chExt cx="153687" cy="18463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B68D4C3-11F0-429F-B9B0-AEDAAFF5C827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5EC8548-054E-4BAF-B559-0C0BB3954AED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E1BC6CC-13F4-4080-B5AD-D986F73FE5AE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c 43">
            <a:extLst>
              <a:ext uri="{FF2B5EF4-FFF2-40B4-BE49-F238E27FC236}">
                <a16:creationId xmlns:a16="http://schemas.microsoft.com/office/drawing/2014/main" id="{8193AFBC-2EDB-49A0-9F85-6BC1FC484F4D}"/>
              </a:ext>
            </a:extLst>
          </p:cNvPr>
          <p:cNvSpPr/>
          <p:nvPr/>
        </p:nvSpPr>
        <p:spPr>
          <a:xfrm>
            <a:off x="597305" y="1491587"/>
            <a:ext cx="764278" cy="932439"/>
          </a:xfrm>
          <a:prstGeom prst="arc">
            <a:avLst>
              <a:gd name="adj1" fmla="val 5196776"/>
              <a:gd name="adj2" fmla="val 20018243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F5DE67-5D23-4B22-92A2-A84F6663BB3B}"/>
              </a:ext>
            </a:extLst>
          </p:cNvPr>
          <p:cNvGrpSpPr/>
          <p:nvPr/>
        </p:nvGrpSpPr>
        <p:grpSpPr>
          <a:xfrm rot="16200000">
            <a:off x="849639" y="2400579"/>
            <a:ext cx="156054" cy="46894"/>
            <a:chOff x="2708031" y="975946"/>
            <a:chExt cx="156054" cy="4689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EA9D6C-830D-47CF-9DF3-7BA445D86603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3B0A2D-AA00-42C7-BF83-944BF0909080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A2528B-AFF2-46C8-8A94-371D397A6FDE}"/>
              </a:ext>
            </a:extLst>
          </p:cNvPr>
          <p:cNvCxnSpPr/>
          <p:nvPr/>
        </p:nvCxnSpPr>
        <p:spPr>
          <a:xfrm rot="3600000">
            <a:off x="1251984" y="1539625"/>
            <a:ext cx="0" cy="18463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D14BA7-1E55-444B-B79E-E36B7634B6E2}"/>
              </a:ext>
            </a:extLst>
          </p:cNvPr>
          <p:cNvCxnSpPr/>
          <p:nvPr/>
        </p:nvCxnSpPr>
        <p:spPr>
          <a:xfrm>
            <a:off x="1266002" y="1623851"/>
            <a:ext cx="188880" cy="14670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1695C3B-3789-41A6-AE60-2793FC6E5828}"/>
              </a:ext>
            </a:extLst>
          </p:cNvPr>
          <p:cNvCxnSpPr/>
          <p:nvPr/>
        </p:nvCxnSpPr>
        <p:spPr>
          <a:xfrm rot="3600000">
            <a:off x="1187118" y="1673515"/>
            <a:ext cx="140678" cy="7297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D53B6D-D2C3-470D-A96B-E29DBEC77580}"/>
              </a:ext>
            </a:extLst>
          </p:cNvPr>
          <p:cNvCxnSpPr>
            <a:cxnSpLocks/>
          </p:cNvCxnSpPr>
          <p:nvPr/>
        </p:nvCxnSpPr>
        <p:spPr>
          <a:xfrm flipH="1">
            <a:off x="4080222" y="3532043"/>
            <a:ext cx="540011" cy="0"/>
          </a:xfrm>
          <a:prstGeom prst="line">
            <a:avLst/>
          </a:prstGeom>
          <a:ln w="1270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E907F32-8950-48E3-B011-F5D30482CAD7}"/>
              </a:ext>
            </a:extLst>
          </p:cNvPr>
          <p:cNvSpPr txBox="1"/>
          <p:nvPr/>
        </p:nvSpPr>
        <p:spPr>
          <a:xfrm>
            <a:off x="2832958" y="3397287"/>
            <a:ext cx="1278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Date_Established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7E9D8E-BDC4-4A65-A4BA-D0F67E0AA9A4}"/>
              </a:ext>
            </a:extLst>
          </p:cNvPr>
          <p:cNvSpPr/>
          <p:nvPr/>
        </p:nvSpPr>
        <p:spPr>
          <a:xfrm>
            <a:off x="6209969" y="-127221"/>
            <a:ext cx="6288210" cy="7211833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ED061C-4FEF-45D3-9E9F-EC1AE48CD04F}"/>
              </a:ext>
            </a:extLst>
          </p:cNvPr>
          <p:cNvSpPr txBox="1"/>
          <p:nvPr/>
        </p:nvSpPr>
        <p:spPr>
          <a:xfrm>
            <a:off x="7547339" y="2459504"/>
            <a:ext cx="3613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Executive Structure</a:t>
            </a:r>
          </a:p>
        </p:txBody>
      </p:sp>
    </p:spTree>
    <p:extLst>
      <p:ext uri="{BB962C8B-B14F-4D97-AF65-F5344CB8AC3E}">
        <p14:creationId xmlns:p14="http://schemas.microsoft.com/office/powerpoint/2010/main" val="359571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A209F6-490D-4180-83DD-6838F8B47B31}"/>
              </a:ext>
            </a:extLst>
          </p:cNvPr>
          <p:cNvGrpSpPr/>
          <p:nvPr/>
        </p:nvGrpSpPr>
        <p:grpSpPr>
          <a:xfrm>
            <a:off x="6447193" y="2186665"/>
            <a:ext cx="1652954" cy="1469210"/>
            <a:chOff x="2198076" y="1195753"/>
            <a:chExt cx="1652954" cy="12573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616C2A-D0DF-4B98-A505-B728F27F5D91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257300"/>
              <a:chOff x="2198076" y="1195753"/>
              <a:chExt cx="1652954" cy="12573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3199BF-7542-4CE5-A7A0-3B75B819DFF6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257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0B43724-B75C-429F-BF99-5D7CD8FA25AB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12BBE-DD57-43DA-8C8A-2C2F7CBC54A6}"/>
                </a:ext>
              </a:extLst>
            </p:cNvPr>
            <p:cNvSpPr txBox="1"/>
            <p:nvPr/>
          </p:nvSpPr>
          <p:spPr>
            <a:xfrm>
              <a:off x="2268415" y="1225720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Event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4EF3E-D148-4A70-9AE8-81957D91E2A7}"/>
                </a:ext>
              </a:extLst>
            </p:cNvPr>
            <p:cNvSpPr txBox="1"/>
            <p:nvPr/>
          </p:nvSpPr>
          <p:spPr>
            <a:xfrm>
              <a:off x="2268415" y="1576061"/>
              <a:ext cx="1512277" cy="711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Event_ID</a:t>
              </a:r>
            </a:p>
            <a:p>
              <a:r>
                <a:rPr lang="en-US" sz="1200" dirty="0"/>
                <a:t>Event_Name</a:t>
              </a:r>
            </a:p>
            <a:p>
              <a:r>
                <a:rPr lang="en-US" sz="1200" dirty="0"/>
                <a:t>Date</a:t>
              </a:r>
            </a:p>
            <a:p>
              <a:r>
                <a:rPr lang="en-US" sz="1200" dirty="0"/>
                <a:t>Description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97F67A-0B4D-4029-BA49-EC898AEFE575}"/>
              </a:ext>
            </a:extLst>
          </p:cNvPr>
          <p:cNvGrpSpPr/>
          <p:nvPr/>
        </p:nvGrpSpPr>
        <p:grpSpPr>
          <a:xfrm>
            <a:off x="5922457" y="4196983"/>
            <a:ext cx="1652954" cy="1977240"/>
            <a:chOff x="2198076" y="1195752"/>
            <a:chExt cx="1652954" cy="19559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0F5899B-676F-486E-9D96-95681E20080C}"/>
                </a:ext>
              </a:extLst>
            </p:cNvPr>
            <p:cNvGrpSpPr/>
            <p:nvPr/>
          </p:nvGrpSpPr>
          <p:grpSpPr>
            <a:xfrm>
              <a:off x="2198076" y="1195752"/>
              <a:ext cx="1652954" cy="1631647"/>
              <a:chOff x="2198076" y="1195752"/>
              <a:chExt cx="1652954" cy="163164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9B5D98C-9608-4E26-AB26-ED679FDB58D2}"/>
                  </a:ext>
                </a:extLst>
              </p:cNvPr>
              <p:cNvSpPr/>
              <p:nvPr/>
            </p:nvSpPr>
            <p:spPr>
              <a:xfrm>
                <a:off x="2198076" y="1195752"/>
                <a:ext cx="1652954" cy="16316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AA52D11-C261-4CBA-B456-137F2D8365C6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DAD6F1-293B-4DA3-80A2-E38B8997F36D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Donor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C8881A-FA94-496A-849E-4FC11B0F7C71}"/>
                </a:ext>
              </a:extLst>
            </p:cNvPr>
            <p:cNvSpPr txBox="1"/>
            <p:nvPr/>
          </p:nvSpPr>
          <p:spPr>
            <a:xfrm>
              <a:off x="2329962" y="1578568"/>
              <a:ext cx="1512277" cy="157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Donor_ID</a:t>
              </a:r>
            </a:p>
            <a:p>
              <a:r>
                <a:rPr lang="en-US" sz="1200" dirty="0"/>
                <a:t>Donor_FirstName</a:t>
              </a:r>
            </a:p>
            <a:p>
              <a:r>
                <a:rPr lang="en-US" sz="1200" dirty="0"/>
                <a:t>Donor_LastName</a:t>
              </a:r>
            </a:p>
            <a:p>
              <a:r>
                <a:rPr lang="en-US" sz="1200" dirty="0"/>
                <a:t>Phone</a:t>
              </a:r>
            </a:p>
            <a:p>
              <a:r>
                <a:rPr lang="en-US" sz="1200" dirty="0"/>
                <a:t>Email</a:t>
              </a:r>
            </a:p>
            <a:p>
              <a:r>
                <a:rPr lang="en-US" sz="1200" dirty="0"/>
                <a:t>Address</a:t>
              </a:r>
            </a:p>
            <a:p>
              <a:endParaRPr lang="en-US" sz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77DCB9-7123-4D59-9718-B63E6C651F8A}"/>
              </a:ext>
            </a:extLst>
          </p:cNvPr>
          <p:cNvGrpSpPr/>
          <p:nvPr/>
        </p:nvGrpSpPr>
        <p:grpSpPr>
          <a:xfrm>
            <a:off x="8081457" y="4593285"/>
            <a:ext cx="1652954" cy="932005"/>
            <a:chOff x="3176953" y="5199889"/>
            <a:chExt cx="1652954" cy="9320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9792AB-4A3B-4904-8914-1A690103B540}"/>
                </a:ext>
              </a:extLst>
            </p:cNvPr>
            <p:cNvGrpSpPr/>
            <p:nvPr/>
          </p:nvGrpSpPr>
          <p:grpSpPr>
            <a:xfrm>
              <a:off x="3176953" y="5235778"/>
              <a:ext cx="1652954" cy="896116"/>
              <a:chOff x="2198076" y="1195754"/>
              <a:chExt cx="1652954" cy="97610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341B53-5A5D-4D51-9FE8-369FFE859A61}"/>
                  </a:ext>
                </a:extLst>
              </p:cNvPr>
              <p:cNvSpPr/>
              <p:nvPr/>
            </p:nvSpPr>
            <p:spPr>
              <a:xfrm>
                <a:off x="2198076" y="1195754"/>
                <a:ext cx="1652954" cy="9761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C7DB0FF-7EB0-48FE-8E69-2FC127C3C870}"/>
                  </a:ext>
                </a:extLst>
              </p:cNvPr>
              <p:cNvCxnSpPr/>
              <p:nvPr/>
            </p:nvCxnSpPr>
            <p:spPr>
              <a:xfrm flipV="1">
                <a:off x="2198076" y="1476644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466F1E-2E04-43A6-B42B-120DB8462A8F}"/>
                </a:ext>
              </a:extLst>
            </p:cNvPr>
            <p:cNvSpPr txBox="1"/>
            <p:nvPr/>
          </p:nvSpPr>
          <p:spPr>
            <a:xfrm>
              <a:off x="3283436" y="5199889"/>
              <a:ext cx="14478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MoneyDonation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A67318-278C-4F11-89E0-C12166DC6F3A}"/>
                </a:ext>
              </a:extLst>
            </p:cNvPr>
            <p:cNvSpPr txBox="1"/>
            <p:nvPr/>
          </p:nvSpPr>
          <p:spPr>
            <a:xfrm>
              <a:off x="3251197" y="5549971"/>
              <a:ext cx="1512277" cy="25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AmontOfMoney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B089CE-0138-472D-B4B3-88FE5B612D4D}"/>
              </a:ext>
            </a:extLst>
          </p:cNvPr>
          <p:cNvGrpSpPr/>
          <p:nvPr/>
        </p:nvGrpSpPr>
        <p:grpSpPr>
          <a:xfrm>
            <a:off x="10080241" y="4622231"/>
            <a:ext cx="1652954" cy="903059"/>
            <a:chOff x="2187817" y="1195752"/>
            <a:chExt cx="1652954" cy="12573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2C6E55-CF2A-4A21-9E86-20539B95FF6C}"/>
                </a:ext>
              </a:extLst>
            </p:cNvPr>
            <p:cNvSpPr/>
            <p:nvPr/>
          </p:nvSpPr>
          <p:spPr>
            <a:xfrm>
              <a:off x="2187817" y="1195752"/>
              <a:ext cx="1652954" cy="1257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9B9B6E4-2B7F-43F7-8FE4-BFE79F11C93F}"/>
                </a:ext>
              </a:extLst>
            </p:cNvPr>
            <p:cNvCxnSpPr/>
            <p:nvPr/>
          </p:nvCxnSpPr>
          <p:spPr>
            <a:xfrm flipV="1">
              <a:off x="2187817" y="1558049"/>
              <a:ext cx="1652954" cy="7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67A8BF-E628-4113-AEA2-CE05C740E7F3}"/>
              </a:ext>
            </a:extLst>
          </p:cNvPr>
          <p:cNvSpPr txBox="1"/>
          <p:nvPr/>
        </p:nvSpPr>
        <p:spPr>
          <a:xfrm>
            <a:off x="10141786" y="4592093"/>
            <a:ext cx="1503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BookDonation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4014E-D87C-4049-8C4B-1E1822BA5900}"/>
              </a:ext>
            </a:extLst>
          </p:cNvPr>
          <p:cNvSpPr txBox="1"/>
          <p:nvPr/>
        </p:nvSpPr>
        <p:spPr>
          <a:xfrm>
            <a:off x="10112479" y="4960723"/>
            <a:ext cx="151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Book_ID</a:t>
            </a:r>
          </a:p>
          <a:p>
            <a:r>
              <a:rPr lang="en-US" sz="1200" dirty="0"/>
              <a:t>Book_Name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79718F-9F60-4418-A2B2-B77990B68F67}"/>
              </a:ext>
            </a:extLst>
          </p:cNvPr>
          <p:cNvGrpSpPr/>
          <p:nvPr/>
        </p:nvGrpSpPr>
        <p:grpSpPr>
          <a:xfrm>
            <a:off x="9018810" y="2288240"/>
            <a:ext cx="1652954" cy="1186111"/>
            <a:chOff x="2198076" y="1195753"/>
            <a:chExt cx="1652954" cy="12573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7702027-50AA-41BB-90CB-C767E8275BDD}"/>
                </a:ext>
              </a:extLst>
            </p:cNvPr>
            <p:cNvSpPr/>
            <p:nvPr/>
          </p:nvSpPr>
          <p:spPr>
            <a:xfrm>
              <a:off x="2198076" y="1195753"/>
              <a:ext cx="1652954" cy="1257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F387D9-57FB-4A85-9B35-2F86A835D148}"/>
                </a:ext>
              </a:extLst>
            </p:cNvPr>
            <p:cNvCxnSpPr/>
            <p:nvPr/>
          </p:nvCxnSpPr>
          <p:spPr>
            <a:xfrm flipV="1">
              <a:off x="2198076" y="1522158"/>
              <a:ext cx="1652954" cy="7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660887-B846-4298-9050-778E0C965355}"/>
              </a:ext>
            </a:extLst>
          </p:cNvPr>
          <p:cNvSpPr txBox="1"/>
          <p:nvPr/>
        </p:nvSpPr>
        <p:spPr>
          <a:xfrm>
            <a:off x="9089149" y="2275004"/>
            <a:ext cx="1526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A71A4F-EA8D-4E8E-92CF-097C93B43AD4}"/>
              </a:ext>
            </a:extLst>
          </p:cNvPr>
          <p:cNvSpPr txBox="1"/>
          <p:nvPr/>
        </p:nvSpPr>
        <p:spPr>
          <a:xfrm>
            <a:off x="9089149" y="2775487"/>
            <a:ext cx="1512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Date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2530ED99-6730-476F-A72E-C1C874D43629}"/>
              </a:ext>
            </a:extLst>
          </p:cNvPr>
          <p:cNvSpPr/>
          <p:nvPr/>
        </p:nvSpPr>
        <p:spPr>
          <a:xfrm>
            <a:off x="9018810" y="2312816"/>
            <a:ext cx="1652954" cy="304175"/>
          </a:xfrm>
          <a:prstGeom prst="diamond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65B725-70EC-49C4-9D56-8A9536F43A20}"/>
              </a:ext>
            </a:extLst>
          </p:cNvPr>
          <p:cNvCxnSpPr>
            <a:stCxn id="26" idx="2"/>
          </p:cNvCxnSpPr>
          <p:nvPr/>
        </p:nvCxnSpPr>
        <p:spPr>
          <a:xfrm flipH="1">
            <a:off x="9842357" y="3474351"/>
            <a:ext cx="2930" cy="5816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47E440-E932-467F-B8C6-86C044985CCB}"/>
              </a:ext>
            </a:extLst>
          </p:cNvPr>
          <p:cNvCxnSpPr/>
          <p:nvPr/>
        </p:nvCxnSpPr>
        <p:spPr>
          <a:xfrm>
            <a:off x="9763225" y="3474351"/>
            <a:ext cx="0" cy="58162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43121976-10EB-4719-94B9-D5D14D5F9277}"/>
              </a:ext>
            </a:extLst>
          </p:cNvPr>
          <p:cNvSpPr/>
          <p:nvPr/>
        </p:nvSpPr>
        <p:spPr>
          <a:xfrm>
            <a:off x="9700213" y="4055971"/>
            <a:ext cx="219808" cy="237392"/>
          </a:xfrm>
          <a:prstGeom prst="flowChartConnector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A5094A-F134-42BE-A00E-B2540B7C978F}"/>
              </a:ext>
            </a:extLst>
          </p:cNvPr>
          <p:cNvSpPr txBox="1"/>
          <p:nvPr/>
        </p:nvSpPr>
        <p:spPr>
          <a:xfrm>
            <a:off x="9694103" y="4036167"/>
            <a:ext cx="15679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4C289D-1D74-4AEE-85D1-E8D80B6BC71A}"/>
              </a:ext>
            </a:extLst>
          </p:cNvPr>
          <p:cNvCxnSpPr/>
          <p:nvPr/>
        </p:nvCxnSpPr>
        <p:spPr>
          <a:xfrm flipH="1">
            <a:off x="9236419" y="4249031"/>
            <a:ext cx="457684" cy="3657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1C4D50-DED7-4E4C-87EC-701EFC942D1A}"/>
              </a:ext>
            </a:extLst>
          </p:cNvPr>
          <p:cNvCxnSpPr>
            <a:stCxn id="33" idx="5"/>
          </p:cNvCxnSpPr>
          <p:nvPr/>
        </p:nvCxnSpPr>
        <p:spPr>
          <a:xfrm>
            <a:off x="9887831" y="4258598"/>
            <a:ext cx="713595" cy="36310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D1FBF-644D-4E35-9C95-D16FD4755E90}"/>
              </a:ext>
            </a:extLst>
          </p:cNvPr>
          <p:cNvGrpSpPr/>
          <p:nvPr/>
        </p:nvGrpSpPr>
        <p:grpSpPr>
          <a:xfrm rot="3600000">
            <a:off x="7590237" y="4130852"/>
            <a:ext cx="156054" cy="46894"/>
            <a:chOff x="2708031" y="975946"/>
            <a:chExt cx="156054" cy="46894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834F607-E05B-4910-8F47-BC97020E2E67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28CF959-1777-48FE-8CE1-86DD91A7945D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E06B6D-C820-4A54-A077-0F611AF54017}"/>
              </a:ext>
            </a:extLst>
          </p:cNvPr>
          <p:cNvCxnSpPr>
            <a:stCxn id="6" idx="3"/>
            <a:endCxn id="26" idx="1"/>
          </p:cNvCxnSpPr>
          <p:nvPr/>
        </p:nvCxnSpPr>
        <p:spPr>
          <a:xfrm flipV="1">
            <a:off x="8100147" y="2881296"/>
            <a:ext cx="918663" cy="3997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3B84F7-7432-47F0-A1BE-9BE8119EB49F}"/>
              </a:ext>
            </a:extLst>
          </p:cNvPr>
          <p:cNvGrpSpPr/>
          <p:nvPr/>
        </p:nvGrpSpPr>
        <p:grpSpPr>
          <a:xfrm rot="16200000">
            <a:off x="8125058" y="2893798"/>
            <a:ext cx="156054" cy="46894"/>
            <a:chOff x="2708031" y="975946"/>
            <a:chExt cx="156054" cy="4689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60F063-347C-4997-8EC5-22BB6DDE56E4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F211E5-5980-41FA-8002-237D10E94E35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69AD30-44C5-454E-8258-E272541DD704}"/>
              </a:ext>
            </a:extLst>
          </p:cNvPr>
          <p:cNvGrpSpPr/>
          <p:nvPr/>
        </p:nvGrpSpPr>
        <p:grpSpPr>
          <a:xfrm rot="5400000">
            <a:off x="8825339" y="2828097"/>
            <a:ext cx="214733" cy="149470"/>
            <a:chOff x="2646485" y="1345223"/>
            <a:chExt cx="214733" cy="149470"/>
          </a:xfrm>
        </p:grpSpPr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0D1B4803-CABC-48BA-9F5B-2D6BD92E8171}"/>
                </a:ext>
              </a:extLst>
            </p:cNvPr>
            <p:cNvSpPr/>
            <p:nvPr/>
          </p:nvSpPr>
          <p:spPr>
            <a:xfrm>
              <a:off x="2708031" y="1415562"/>
              <a:ext cx="79131" cy="79131"/>
            </a:xfrm>
            <a:prstGeom prst="flowChartConnector">
              <a:avLst/>
            </a:pr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7ABDA9-1B43-4CD1-82E7-0ED106535EB1}"/>
                </a:ext>
              </a:extLst>
            </p:cNvPr>
            <p:cNvCxnSpPr>
              <a:stCxn id="49" idx="1"/>
            </p:cNvCxnSpPr>
            <p:nvPr/>
          </p:nvCxnSpPr>
          <p:spPr>
            <a:xfrm flipH="1" flipV="1">
              <a:off x="2646485" y="1345223"/>
              <a:ext cx="73134" cy="81927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A332609-BC88-4326-BE9F-43946857EC8E}"/>
                </a:ext>
              </a:extLst>
            </p:cNvPr>
            <p:cNvCxnSpPr>
              <a:stCxn id="49" idx="7"/>
            </p:cNvCxnSpPr>
            <p:nvPr/>
          </p:nvCxnSpPr>
          <p:spPr>
            <a:xfrm flipV="1">
              <a:off x="2775574" y="1345223"/>
              <a:ext cx="85644" cy="81927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C10B20C-E8BA-407F-AFFC-58042F2626DF}"/>
              </a:ext>
            </a:extLst>
          </p:cNvPr>
          <p:cNvCxnSpPr/>
          <p:nvPr/>
        </p:nvCxnSpPr>
        <p:spPr>
          <a:xfrm flipV="1">
            <a:off x="7566620" y="3474351"/>
            <a:ext cx="1452190" cy="72263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1849447-326F-4C93-B948-D2CAA56EFC33}"/>
              </a:ext>
            </a:extLst>
          </p:cNvPr>
          <p:cNvCxnSpPr/>
          <p:nvPr/>
        </p:nvCxnSpPr>
        <p:spPr>
          <a:xfrm rot="19800000">
            <a:off x="8900703" y="3453741"/>
            <a:ext cx="0" cy="184638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475867-E99B-4E90-89C6-3AC82DE0615C}"/>
              </a:ext>
            </a:extLst>
          </p:cNvPr>
          <p:cNvCxnSpPr/>
          <p:nvPr/>
        </p:nvCxnSpPr>
        <p:spPr>
          <a:xfrm flipV="1">
            <a:off x="8892610" y="3349856"/>
            <a:ext cx="120194" cy="1821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72433E-F4DE-4CC2-B597-8085226897CE}"/>
              </a:ext>
            </a:extLst>
          </p:cNvPr>
          <p:cNvCxnSpPr/>
          <p:nvPr/>
        </p:nvCxnSpPr>
        <p:spPr>
          <a:xfrm flipV="1">
            <a:off x="8899603" y="3493777"/>
            <a:ext cx="325131" cy="503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21BCB55-415B-436E-926C-651205596C89}"/>
              </a:ext>
            </a:extLst>
          </p:cNvPr>
          <p:cNvSpPr/>
          <p:nvPr/>
        </p:nvSpPr>
        <p:spPr>
          <a:xfrm>
            <a:off x="-1308472" y="-164968"/>
            <a:ext cx="6288210" cy="7211833"/>
          </a:xfrm>
          <a:prstGeom prst="rect">
            <a:avLst/>
          </a:prstGeom>
          <a:solidFill>
            <a:schemeClr val="accent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51372C-EA1C-47FD-88A2-A714BD7E1CF9}"/>
              </a:ext>
            </a:extLst>
          </p:cNvPr>
          <p:cNvSpPr txBox="1"/>
          <p:nvPr/>
        </p:nvSpPr>
        <p:spPr>
          <a:xfrm>
            <a:off x="720129" y="2603624"/>
            <a:ext cx="3613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Donation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62953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8D90AB-B98E-4FBB-9105-6DA19CD65DB0}"/>
              </a:ext>
            </a:extLst>
          </p:cNvPr>
          <p:cNvGrpSpPr/>
          <p:nvPr/>
        </p:nvGrpSpPr>
        <p:grpSpPr>
          <a:xfrm>
            <a:off x="3718646" y="281487"/>
            <a:ext cx="1975839" cy="1498412"/>
            <a:chOff x="2198075" y="1195752"/>
            <a:chExt cx="1703934" cy="175555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7DFD9E-4F9A-41E4-B68A-C682B70FFCE4}"/>
                </a:ext>
              </a:extLst>
            </p:cNvPr>
            <p:cNvGrpSpPr/>
            <p:nvPr/>
          </p:nvGrpSpPr>
          <p:grpSpPr>
            <a:xfrm>
              <a:off x="2198075" y="1195752"/>
              <a:ext cx="1652954" cy="1693802"/>
              <a:chOff x="2198076" y="1195752"/>
              <a:chExt cx="1652954" cy="169380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D53036-82BE-4862-BD69-B227E6F79541}"/>
                  </a:ext>
                </a:extLst>
              </p:cNvPr>
              <p:cNvSpPr/>
              <p:nvPr/>
            </p:nvSpPr>
            <p:spPr>
              <a:xfrm>
                <a:off x="2198076" y="1195752"/>
                <a:ext cx="1652954" cy="16938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0781CD8-61B8-4995-B54D-EC0F2F350845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8A9DE2-F0DC-4DFC-B6B1-B7C89605C941}"/>
                </a:ext>
              </a:extLst>
            </p:cNvPr>
            <p:cNvSpPr txBox="1"/>
            <p:nvPr/>
          </p:nvSpPr>
          <p:spPr>
            <a:xfrm>
              <a:off x="2268414" y="119839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4C8B38-644C-4C36-AE45-D199864F5F2D}"/>
                </a:ext>
              </a:extLst>
            </p:cNvPr>
            <p:cNvSpPr txBox="1"/>
            <p:nvPr/>
          </p:nvSpPr>
          <p:spPr>
            <a:xfrm>
              <a:off x="2319394" y="1566309"/>
              <a:ext cx="1582615" cy="1384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Program_ID</a:t>
              </a:r>
            </a:p>
            <a:p>
              <a:r>
                <a:rPr lang="en-US" sz="1200" dirty="0"/>
                <a:t>Program_Name</a:t>
              </a:r>
            </a:p>
            <a:p>
              <a:r>
                <a:rPr lang="en-US" sz="1200" dirty="0"/>
                <a:t>Start_Date</a:t>
              </a:r>
            </a:p>
            <a:p>
              <a:r>
                <a:rPr lang="en-US" sz="1200" dirty="0"/>
                <a:t>End_Date</a:t>
              </a:r>
            </a:p>
            <a:p>
              <a:r>
                <a:rPr lang="en-US" sz="1200" dirty="0"/>
                <a:t>Maximum#OfEnrollment</a:t>
              </a:r>
            </a:p>
            <a:p>
              <a:endParaRPr lang="en-US"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428073-F7CB-4CD7-82BA-299841858726}"/>
              </a:ext>
            </a:extLst>
          </p:cNvPr>
          <p:cNvGrpSpPr/>
          <p:nvPr/>
        </p:nvGrpSpPr>
        <p:grpSpPr>
          <a:xfrm>
            <a:off x="3784198" y="5301220"/>
            <a:ext cx="1652954" cy="1252363"/>
            <a:chOff x="2198076" y="1179665"/>
            <a:chExt cx="1652954" cy="127338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A48793-0563-401E-8E92-873B8290C892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257300"/>
              <a:chOff x="2198076" y="1195753"/>
              <a:chExt cx="1652954" cy="12573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98CD077-1B32-4B69-A240-E53ABD81105F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257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074BDF5-D153-4C1A-A953-E5BA4B1EE1D6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650043-9F6D-4202-963F-01705A1E8A27}"/>
                </a:ext>
              </a:extLst>
            </p:cNvPr>
            <p:cNvSpPr txBox="1"/>
            <p:nvPr/>
          </p:nvSpPr>
          <p:spPr>
            <a:xfrm>
              <a:off x="2277207" y="1179665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Library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0C1347-47A6-4328-B4D3-BC6E58145668}"/>
                </a:ext>
              </a:extLst>
            </p:cNvPr>
            <p:cNvSpPr txBox="1"/>
            <p:nvPr/>
          </p:nvSpPr>
          <p:spPr>
            <a:xfrm>
              <a:off x="2268415" y="1582542"/>
              <a:ext cx="1512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Library_ID</a:t>
              </a:r>
            </a:p>
            <a:p>
              <a:r>
                <a:rPr lang="en-US" sz="1200" dirty="0"/>
                <a:t>Library_Name</a:t>
              </a:r>
            </a:p>
            <a:p>
              <a:r>
                <a:rPr lang="en-US" sz="1200" dirty="0"/>
                <a:t>Address</a:t>
              </a:r>
            </a:p>
            <a:p>
              <a:r>
                <a:rPr lang="en-US" sz="1200" dirty="0"/>
                <a:t>Date_Established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16F976-339A-4B84-8955-9FB467242E42}"/>
              </a:ext>
            </a:extLst>
          </p:cNvPr>
          <p:cNvGrpSpPr/>
          <p:nvPr/>
        </p:nvGrpSpPr>
        <p:grpSpPr>
          <a:xfrm>
            <a:off x="7928929" y="297046"/>
            <a:ext cx="1652954" cy="1815529"/>
            <a:chOff x="2198076" y="1195752"/>
            <a:chExt cx="1652954" cy="203584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1014666-7161-414B-BC4D-3C8032E0C429}"/>
                </a:ext>
              </a:extLst>
            </p:cNvPr>
            <p:cNvGrpSpPr/>
            <p:nvPr/>
          </p:nvGrpSpPr>
          <p:grpSpPr>
            <a:xfrm>
              <a:off x="2198076" y="1195753"/>
              <a:ext cx="1652954" cy="1946032"/>
              <a:chOff x="2198076" y="1195753"/>
              <a:chExt cx="1652954" cy="194603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EB2E82-EBC2-47F2-B6D6-2368DC3BFE4B}"/>
                  </a:ext>
                </a:extLst>
              </p:cNvPr>
              <p:cNvSpPr/>
              <p:nvPr/>
            </p:nvSpPr>
            <p:spPr>
              <a:xfrm>
                <a:off x="2198076" y="1195753"/>
                <a:ext cx="1652954" cy="19460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3A6AD2-2D93-4D47-BA5E-8D40533BF721}"/>
                  </a:ext>
                </a:extLst>
              </p:cNvPr>
              <p:cNvCxnSpPr/>
              <p:nvPr/>
            </p:nvCxnSpPr>
            <p:spPr>
              <a:xfrm flipV="1">
                <a:off x="2198076" y="1522158"/>
                <a:ext cx="1652954" cy="7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3A3860-E335-42A1-9094-17F2E77E1C8F}"/>
                </a:ext>
              </a:extLst>
            </p:cNvPr>
            <p:cNvSpPr txBox="1"/>
            <p:nvPr/>
          </p:nvSpPr>
          <p:spPr>
            <a:xfrm>
              <a:off x="2268415" y="1195752"/>
              <a:ext cx="1503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Volunteer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1526855-8EB7-4ADA-864B-E052606D6CE5}"/>
                </a:ext>
              </a:extLst>
            </p:cNvPr>
            <p:cNvSpPr txBox="1"/>
            <p:nvPr/>
          </p:nvSpPr>
          <p:spPr>
            <a:xfrm>
              <a:off x="2299188" y="1568604"/>
              <a:ext cx="1512277" cy="166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u="sng" dirty="0"/>
                <a:t>Volunteer_ID</a:t>
              </a:r>
            </a:p>
            <a:p>
              <a:r>
                <a:rPr lang="en-US" sz="1200" dirty="0"/>
                <a:t>Volunteer_FirstName</a:t>
              </a:r>
            </a:p>
            <a:p>
              <a:r>
                <a:rPr lang="en-US" sz="1200" dirty="0"/>
                <a:t>Volunteer_LastName</a:t>
              </a:r>
            </a:p>
            <a:p>
              <a:r>
                <a:rPr lang="en-US" sz="1200" dirty="0"/>
                <a:t>Phone</a:t>
              </a:r>
            </a:p>
            <a:p>
              <a:r>
                <a:rPr lang="en-US" sz="1200" dirty="0"/>
                <a:t>Email</a:t>
              </a:r>
            </a:p>
            <a:p>
              <a:r>
                <a:rPr lang="en-US" sz="1200" dirty="0"/>
                <a:t>Address</a:t>
              </a:r>
            </a:p>
            <a:p>
              <a:r>
                <a:rPr lang="en-US" sz="1200" dirty="0"/>
                <a:t>Date_Joined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F2AB98-DECC-444A-A51F-9BAB49CD95BC}"/>
              </a:ext>
            </a:extLst>
          </p:cNvPr>
          <p:cNvGrpSpPr/>
          <p:nvPr/>
        </p:nvGrpSpPr>
        <p:grpSpPr>
          <a:xfrm>
            <a:off x="10080241" y="4622231"/>
            <a:ext cx="1652954" cy="903059"/>
            <a:chOff x="2187817" y="1195752"/>
            <a:chExt cx="1652954" cy="12573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058305-A7CC-4D56-A7F0-867ECFDBB236}"/>
                </a:ext>
              </a:extLst>
            </p:cNvPr>
            <p:cNvSpPr/>
            <p:nvPr/>
          </p:nvSpPr>
          <p:spPr>
            <a:xfrm>
              <a:off x="2187817" y="1195752"/>
              <a:ext cx="1652954" cy="1257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F52F3CF-E090-426C-955D-2E0AB4E39F57}"/>
                </a:ext>
              </a:extLst>
            </p:cNvPr>
            <p:cNvCxnSpPr/>
            <p:nvPr/>
          </p:nvCxnSpPr>
          <p:spPr>
            <a:xfrm flipV="1">
              <a:off x="2187817" y="1558049"/>
              <a:ext cx="1652954" cy="7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64945AC-7F38-4AD0-8F85-B83BEDEB2F2F}"/>
              </a:ext>
            </a:extLst>
          </p:cNvPr>
          <p:cNvSpPr txBox="1"/>
          <p:nvPr/>
        </p:nvSpPr>
        <p:spPr>
          <a:xfrm>
            <a:off x="10141786" y="4592093"/>
            <a:ext cx="15034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BookDonated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073E1B-B500-4B41-B399-D1D64946E0BC}"/>
              </a:ext>
            </a:extLst>
          </p:cNvPr>
          <p:cNvSpPr txBox="1"/>
          <p:nvPr/>
        </p:nvSpPr>
        <p:spPr>
          <a:xfrm>
            <a:off x="10112479" y="4960723"/>
            <a:ext cx="1512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Book_ID</a:t>
            </a:r>
          </a:p>
          <a:p>
            <a:r>
              <a:rPr lang="en-US" sz="1200" dirty="0"/>
              <a:t>Book_Name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58F0663-8028-4DE3-8B64-E0E4BBE69D14}"/>
              </a:ext>
            </a:extLst>
          </p:cNvPr>
          <p:cNvCxnSpPr/>
          <p:nvPr/>
        </p:nvCxnSpPr>
        <p:spPr>
          <a:xfrm>
            <a:off x="5635371" y="1188835"/>
            <a:ext cx="2293559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DD2B30-B7D9-4AFA-AB85-134BFD002A85}"/>
              </a:ext>
            </a:extLst>
          </p:cNvPr>
          <p:cNvGrpSpPr/>
          <p:nvPr/>
        </p:nvGrpSpPr>
        <p:grpSpPr>
          <a:xfrm rot="10560000">
            <a:off x="5631338" y="1103132"/>
            <a:ext cx="153687" cy="184638"/>
            <a:chOff x="1635369" y="1310055"/>
            <a:chExt cx="153687" cy="184638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D8DD634-CEF3-4AE9-8891-1A0E7B6FEC7B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228A8AE-C8B8-4984-89F2-2A65B00F529A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52CD3E8-2732-4ADB-9EFB-1307A3270E69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8CA3ADD-632B-48CE-AF6E-DD8A988BC7EA}"/>
              </a:ext>
            </a:extLst>
          </p:cNvPr>
          <p:cNvGrpSpPr/>
          <p:nvPr/>
        </p:nvGrpSpPr>
        <p:grpSpPr>
          <a:xfrm rot="10920000" flipH="1">
            <a:off x="7774557" y="1108779"/>
            <a:ext cx="153687" cy="184638"/>
            <a:chOff x="1635369" y="1310055"/>
            <a:chExt cx="153687" cy="184638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54FABA0-C73D-4EFC-9E58-A99F84A01BB3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3CD25B5-5B1E-494F-9EB7-0BD2E81B6A6E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1AA1ED9-2C16-4F92-B545-88E14D356CA5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CA249B-D248-4BA8-AC3D-6930657E00F8}"/>
              </a:ext>
            </a:extLst>
          </p:cNvPr>
          <p:cNvCxnSpPr/>
          <p:nvPr/>
        </p:nvCxnSpPr>
        <p:spPr>
          <a:xfrm flipV="1">
            <a:off x="6782150" y="738554"/>
            <a:ext cx="0" cy="46034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D777376-4E59-439F-80DF-F352293154EE}"/>
              </a:ext>
            </a:extLst>
          </p:cNvPr>
          <p:cNvSpPr txBox="1"/>
          <p:nvPr/>
        </p:nvSpPr>
        <p:spPr>
          <a:xfrm>
            <a:off x="6418483" y="410104"/>
            <a:ext cx="727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Date</a:t>
            </a:r>
            <a:endParaRPr lang="en-US" sz="1200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505EE63-13B2-411D-B08E-C113903AC040}"/>
              </a:ext>
            </a:extLst>
          </p:cNvPr>
          <p:cNvGrpSpPr/>
          <p:nvPr/>
        </p:nvGrpSpPr>
        <p:grpSpPr>
          <a:xfrm rot="16200000">
            <a:off x="3494225" y="993070"/>
            <a:ext cx="156054" cy="46894"/>
            <a:chOff x="2708031" y="975946"/>
            <a:chExt cx="156054" cy="46894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33B5D7-E539-48DA-A18A-83BCF0FF0B7B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5C9D44-258E-4C83-B59E-EB1C8BB638B2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Elbow Connector 222">
            <a:extLst>
              <a:ext uri="{FF2B5EF4-FFF2-40B4-BE49-F238E27FC236}">
                <a16:creationId xmlns:a16="http://schemas.microsoft.com/office/drawing/2014/main" id="{13719677-6A83-462C-AA5D-F708075D4467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7967202" y="3000890"/>
            <a:ext cx="415116" cy="5463917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E5555D2-DEB0-4AFF-9C06-69AA0B716F5D}"/>
              </a:ext>
            </a:extLst>
          </p:cNvPr>
          <p:cNvGrpSpPr/>
          <p:nvPr/>
        </p:nvGrpSpPr>
        <p:grpSpPr>
          <a:xfrm rot="16200000">
            <a:off x="10829875" y="5515464"/>
            <a:ext cx="153687" cy="184638"/>
            <a:chOff x="1635369" y="1310055"/>
            <a:chExt cx="153687" cy="184638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A79DBD2-F19D-4AA3-B721-7D16DDD72648}"/>
                </a:ext>
              </a:extLst>
            </p:cNvPr>
            <p:cNvCxnSpPr/>
            <p:nvPr/>
          </p:nvCxnSpPr>
          <p:spPr>
            <a:xfrm>
              <a:off x="1635369" y="1310055"/>
              <a:ext cx="0" cy="18463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70161C0-E7F5-4BDF-B0E3-40F2731FBB17}"/>
                </a:ext>
              </a:extLst>
            </p:cNvPr>
            <p:cNvCxnSpPr/>
            <p:nvPr/>
          </p:nvCxnSpPr>
          <p:spPr>
            <a:xfrm flipV="1">
              <a:off x="1635369" y="1345222"/>
              <a:ext cx="153687" cy="4096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352FDC3-9440-4115-8530-FBC78F83B7E5}"/>
                </a:ext>
              </a:extLst>
            </p:cNvPr>
            <p:cNvCxnSpPr/>
            <p:nvPr/>
          </p:nvCxnSpPr>
          <p:spPr>
            <a:xfrm>
              <a:off x="1635369" y="1400175"/>
              <a:ext cx="140678" cy="7297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Elbow Connector 249">
            <a:extLst>
              <a:ext uri="{FF2B5EF4-FFF2-40B4-BE49-F238E27FC236}">
                <a16:creationId xmlns:a16="http://schemas.microsoft.com/office/drawing/2014/main" id="{44D01E52-C0CC-4408-8A8F-6097438BAF18}"/>
              </a:ext>
            </a:extLst>
          </p:cNvPr>
          <p:cNvCxnSpPr>
            <a:cxnSpLocks/>
            <a:stCxn id="24" idx="1"/>
            <a:endCxn id="6" idx="1"/>
          </p:cNvCxnSpPr>
          <p:nvPr/>
        </p:nvCxnSpPr>
        <p:spPr>
          <a:xfrm rot="10800000">
            <a:off x="3718648" y="1004341"/>
            <a:ext cx="65551" cy="4930972"/>
          </a:xfrm>
          <a:prstGeom prst="bentConnector3">
            <a:avLst>
              <a:gd name="adj1" fmla="val 5198763"/>
            </a:avLst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90DFE7D-79BA-4F6B-8291-00616E3C1CA5}"/>
              </a:ext>
            </a:extLst>
          </p:cNvPr>
          <p:cNvGrpSpPr/>
          <p:nvPr/>
        </p:nvGrpSpPr>
        <p:grpSpPr>
          <a:xfrm rot="5400000">
            <a:off x="3607465" y="5893637"/>
            <a:ext cx="156054" cy="46894"/>
            <a:chOff x="2708031" y="975946"/>
            <a:chExt cx="156054" cy="46894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E4C0335-8AAB-4B34-9D01-24CB63885963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5D951F-E27F-4146-A3B5-F808E12FF413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A2CA16A-00F5-4DDA-B646-6C21A81C40FD}"/>
              </a:ext>
            </a:extLst>
          </p:cNvPr>
          <p:cNvGrpSpPr/>
          <p:nvPr/>
        </p:nvGrpSpPr>
        <p:grpSpPr>
          <a:xfrm rot="16200000">
            <a:off x="5457831" y="5911865"/>
            <a:ext cx="156054" cy="46894"/>
            <a:chOff x="2708031" y="975946"/>
            <a:chExt cx="156054" cy="46894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EE47E28-85B3-4440-9102-F2CA99B9ABB2}"/>
                </a:ext>
              </a:extLst>
            </p:cNvPr>
            <p:cNvCxnSpPr/>
            <p:nvPr/>
          </p:nvCxnSpPr>
          <p:spPr>
            <a:xfrm>
              <a:off x="2708031" y="975946"/>
              <a:ext cx="1531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68F3B0E-7ABF-48F4-B57B-8C9C576C1945}"/>
                </a:ext>
              </a:extLst>
            </p:cNvPr>
            <p:cNvCxnSpPr/>
            <p:nvPr/>
          </p:nvCxnSpPr>
          <p:spPr>
            <a:xfrm>
              <a:off x="2710898" y="1022840"/>
              <a:ext cx="153187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B502132-944A-4D8A-A637-BBECEF8AA983}"/>
              </a:ext>
            </a:extLst>
          </p:cNvPr>
          <p:cNvSpPr/>
          <p:nvPr/>
        </p:nvSpPr>
        <p:spPr>
          <a:xfrm>
            <a:off x="857605" y="2042338"/>
            <a:ext cx="6288210" cy="2956125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7D56905-47D9-4B45-8C72-7FB14A94ECA4}"/>
              </a:ext>
            </a:extLst>
          </p:cNvPr>
          <p:cNvSpPr txBox="1"/>
          <p:nvPr/>
        </p:nvSpPr>
        <p:spPr>
          <a:xfrm>
            <a:off x="1721774" y="2630252"/>
            <a:ext cx="4559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Library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222713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4F84260-CA6A-49B7-9DF6-969980D2D3C6}"/>
              </a:ext>
            </a:extLst>
          </p:cNvPr>
          <p:cNvSpPr/>
          <p:nvPr/>
        </p:nvSpPr>
        <p:spPr>
          <a:xfrm>
            <a:off x="158338" y="4596063"/>
            <a:ext cx="5937662" cy="59376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AA811B-97BB-4A41-B9C1-3A5DC5604A52}"/>
              </a:ext>
            </a:extLst>
          </p:cNvPr>
          <p:cNvSpPr/>
          <p:nvPr/>
        </p:nvSpPr>
        <p:spPr>
          <a:xfrm>
            <a:off x="8524608" y="-2968832"/>
            <a:ext cx="5937662" cy="59376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FF1E58-B841-41DE-B671-77D6A956F3CA}"/>
              </a:ext>
            </a:extLst>
          </p:cNvPr>
          <p:cNvSpPr/>
          <p:nvPr/>
        </p:nvSpPr>
        <p:spPr>
          <a:xfrm>
            <a:off x="439388" y="965807"/>
            <a:ext cx="2003023" cy="200302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C1C7A7-8258-4519-B357-258808759F01}"/>
              </a:ext>
            </a:extLst>
          </p:cNvPr>
          <p:cNvSpPr/>
          <p:nvPr/>
        </p:nvSpPr>
        <p:spPr>
          <a:xfrm>
            <a:off x="10485756" y="5417491"/>
            <a:ext cx="847991" cy="84799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9423CC-DA16-4E66-9F23-A63171FC04BA}"/>
              </a:ext>
            </a:extLst>
          </p:cNvPr>
          <p:cNvSpPr txBox="1">
            <a:spLocks/>
          </p:cNvSpPr>
          <p:nvPr/>
        </p:nvSpPr>
        <p:spPr>
          <a:xfrm>
            <a:off x="1524000" y="321083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latin typeface="Baskerville Old Face" panose="02020602080505020303" pitchFamily="18" charset="0"/>
              </a:rPr>
              <a:t>Logical Design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4635F3EF-B27A-4EE9-9CE8-08A49C5D5C62}"/>
              </a:ext>
            </a:extLst>
          </p:cNvPr>
          <p:cNvSpPr txBox="1">
            <a:spLocks/>
          </p:cNvSpPr>
          <p:nvPr/>
        </p:nvSpPr>
        <p:spPr>
          <a:xfrm>
            <a:off x="4987686" y="4213202"/>
            <a:ext cx="2216628" cy="7657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Dubai Light" panose="020B0303030403030204" pitchFamily="34" charset="-78"/>
                <a:cs typeface="Dubai Light" panose="020B0303030403030204" pitchFamily="34" charset="-78"/>
              </a:rPr>
              <a:t>Using Visio </a:t>
            </a:r>
          </a:p>
        </p:txBody>
      </p:sp>
    </p:spTree>
    <p:extLst>
      <p:ext uri="{BB962C8B-B14F-4D97-AF65-F5344CB8AC3E}">
        <p14:creationId xmlns:p14="http://schemas.microsoft.com/office/powerpoint/2010/main" val="223926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347</Words>
  <Application>Microsoft Office PowerPoint</Application>
  <PresentationFormat>Widescreen</PresentationFormat>
  <Paragraphs>193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Dubai Light</vt:lpstr>
      <vt:lpstr>Arial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DreamCorps</dc:title>
  <dc:creator>紫 柴</dc:creator>
  <cp:lastModifiedBy>Zheng, Huaqiu</cp:lastModifiedBy>
  <cp:revision>37</cp:revision>
  <dcterms:created xsi:type="dcterms:W3CDTF">2018-04-17T22:04:28Z</dcterms:created>
  <dcterms:modified xsi:type="dcterms:W3CDTF">2018-04-18T20:19:47Z</dcterms:modified>
</cp:coreProperties>
</file>